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2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3999 0 0,'0'0'392'0'0,"2"-4"-392"0"0,-1-1 64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26 7831 0 0,'38'-25'7232'0'0,"-38"26"-6613"0"0,-9 32 237 0 0,-2 0-1 0 0,0-1 1 0 0,-24 42-1 0 0,9-18-720 0 0,5-13-84 0 0,-2-1 1 0 0,-38 50-1 0 0,50-76-50 0 0,-7 9-94 0 0,6-8-559 0 0,1-1-1 0 0,1 2 0 0 0,-12 24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6911 0 0,'-1'2'3278'0'0,"-1"2"-1860"0"0,0 1 1 0 0,0 0 0 0 0,0-1 0 0 0,1 1 0 0 0,0 0 0 0 0,-1 9-1 0 0,2-10-1263 0 0,-1 0 0 0 0,1 1 0 0 0,1-1 0 0 0,-1 0 0 0 0,1 0-1 0 0,-1 0 1 0 0,1 0 0 0 0,0-1 0 0 0,1 1 0 0 0,-1 0 0 0 0,1 0-1 0 0,-1 0 1 0 0,1-1 0 0 0,0 1 0 0 0,0-1 0 0 0,1 0 0 0 0,-1 1-1 0 0,1-1 1 0 0,0 0 0 0 0,0 0 0 0 0,0-1 0 0 0,0 1 0 0 0,6 4-1 0 0,21 9 322 0 0,0-2 0 0 0,48 17-1 0 0,-10-4-75 0 0,-53-21-494 0 0,53 21-1727 0 0,-61-25 1634 0 0,0 0 0 0 0,0-1-1 0 0,0 1 1 0 0,0-2-1 0 0,0 1 1 0 0,0-1 0 0 0,0 0-1 0 0,7-1 1 0 0,2-4-1423 0 0,-1-5-3464 0 0,-10 3-745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14 6447 0 0,'0'0'586'0'0,"-10"-10"5743"0"0,9 9-5606 0 0,-1 0 0 0 0,0 1 1 0 0,0-1-1 0 0,1 1 0 0 0,-1 0 0 0 0,0 0 0 0 0,0-1 1 0 0,-3 2-1 0 0,-17 3 1081 0 0,-18 13-2072 0 0,37-15 541 0 0,-19 10 27 0 0,1 1-1 0 0,0 0 0 0 0,-32 30 0 0 0,-51 57 587 0 0,74-70-739 0 0,-6 9-214 0 0,-40 56 0 0 0,75-94-9 0 0,-1 3-87 0 0</inkml:trace>
  <inkml:trace contextRef="#ctx0" brushRef="#br0" timeOffset="1">625 345 16127 0 0,'0'0'9441'0'0,"1"1"-9187"0"0,22 5-51 0 0,-13-4-234 0 0,-1 0-1 0 0,16 6 1 0 0,-23-7-249 0 0,0 0 0 0 0,0 0 0 0 0,0 0 0 0 0,0 0 0 0 0,-1 0 0 0 0,1 1 0 0 0,0-1-1 0 0,0 0 1 0 0,-1 1 0 0 0,1 0 0 0 0,-1-1 0 0 0,1 1 0 0 0,-1 0 0 0 0,0 0 0 0 0,1 0 0 0 0,0 3 0 0 0,0 4-1259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123 179 7831 0 0,'0'0'603'0'0,"-2"1"-179"0"0,-14 13 2400 0 0,8-9-2184 0 0,1 0-1 0 0,1 1 1 0 0,-1 0 0 0 0,1 0 0 0 0,0 1-1 0 0,0 0 1 0 0,1 0 0 0 0,0 0-1 0 0,-5 9 1 0 0,3 1 112 0 0,6-14-617 0 0,0 0 1 0 0,0 0-1 0 0,0 0 1 0 0,0 0-1 0 0,-1 0 1 0 0,1 0-1 0 0,-1 0 1 0 0,0-1-1 0 0,0 1 1 0 0,0 0-1 0 0,0-1 1 0 0,0 0 0 0 0,-1 0-1 0 0,1 1 1 0 0,-4 1-1 0 0,5-4 609 0 0,2-1-552 0 0,1-8-131 0 0,2 1 1 0 0,-1 1-1 0 0,1-1 0 0 0,0 0 0 0 0,9-11 1 0 0,32-36 381 0 0,-23 29-358 0 0,73-84-21 0 0,-88 103-76 0 0,1 0 0 0 0,0 0 0 0 0,0 0 0 0 0,0 1 0 0 0,1 0 0 0 0,0 1 0 0 0,0 0 0 0 0,0 0 0 0 0,1 1 0 0 0,-1 1 0 0 0,1-1 0 0 0,0 1 0 0 0,0 1 0 0 0,1 0 0 0 0,16-1 0 0 0,-27 3 14 0 0,1-1-1 0 0,0 1 0 0 0,-1 0 1 0 0,1 0-1 0 0,0 0 1 0 0,-1 0-1 0 0,1 0 1 0 0,0 0-1 0 0,-1 0 0 0 0,1 0 1 0 0,0 0-1 0 0,-1 0 1 0 0,1 1-1 0 0,-1-1 1 0 0,1 0-1 0 0,0 0 0 0 0,-1 1 1 0 0,1-1-1 0 0,-1 0 1 0 0,1 1-1 0 0,0-1 1 0 0,-1 0-1 0 0,1 1 1 0 0,-1-1-1 0 0,1 1 0 0 0,-1-1 1 0 0,1 2-1 0 0,0-1 23 0 0,1 1-1 0 0,0 0 0 0 0,-1-1-1 0 0,1 1 1 0 0,-1 0 0 0 0,0 0 0 0 0,1 0-1 0 0,-1 0 1 0 0,0 0 0 0 0,0 0 0 0 0,0 0 0 0 0,0 0-1 0 0,0 1 1 0 0,-1-1 0 0 0,1 3 0 0 0,0 4 32 0 0,0 0 1 0 0,-1 13 0 0 0,0-11-26 0 0,-1 4-13 0 0,-1 0 0 0 0,-1-1-1 0 0,0 1 1 0 0,0-1 0 0 0,-2 0 0 0 0,0 0 0 0 0,-8 15 0 0 0,6-13 2 0 0,1 1 1 0 0,0 0-1 0 0,1 1 0 0 0,-3 17 1 0 0,7-34-22 0 0,1 0 1 0 0,0 0-1 0 0,0 0 1 0 0,0 0 0 0 0,0 0-1 0 0,0 0 1 0 0,0 0-1 0 0,0-1 1 0 0,0 1-1 0 0,0 0 1 0 0,1 0-1 0 0,-1 0 1 0 0,0 0 0 0 0,1 0-1 0 0,-1 0 1 0 0,0 0-1 0 0,2 1 1 0 0,-2-1-330 0 0,1-1 1 0 0,0 0 0 0 0,0 1 0 0 0,-1-1-1 0 0,1 1 1 0 0,0-1 0 0 0,0 0-1 0 0,-1 0 1 0 0,1 1 0 0 0,0-1 0 0 0,0 0-1 0 0,0 0 1 0 0,0 0 0 0 0,-1 0-1 0 0,1 0 1 0 0,0 0 0 0 0,0 0-1 0 0,0 0 1 0 0,1 0 0 0 0,11-3-6937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4143 0 0,'0'0'319'0'0,"-16"0"13289"0"0,9 1-13229 0 0,5-1-233 0 0,-1 1 1 0 0,1 0 0 0 0,0-1-1 0 0,0 1 1 0 0,0 0 0 0 0,0 0-1 0 0,0 1 1 0 0,0-1 0 0 0,0 0-1 0 0,0 1 1 0 0,0-1 0 0 0,-2 3-1 0 0,-21 24 456 0 0,20-21-409 0 0,-25 30 35 0 0,1 1 1 0 0,3 2-1 0 0,-26 48 0 0 0,51-84-181 0 0,-1-1 0 0 0,1 1 0 0 0,0 0 0 0 0,-1 0-1 0 0,2 0 1 0 0,-1 0 0 0 0,0 0 0 0 0,1 0 0 0 0,0 0 0 0 0,0 0 0 0 0,0 0-1 0 0,0 0 1 0 0,2 8 0 0 0,-1-11-16 0 0,1 0 0 0 0,-1-1-1 0 0,0 1 1 0 0,0 0 0 0 0,0-1-1 0 0,0 1 1 0 0,1-1 0 0 0,-1 1-1 0 0,0-1 1 0 0,0 1 0 0 0,1-1-1 0 0,-1 0 1 0 0,0 0 0 0 0,1 0-1 0 0,1 0 1 0 0,-3 0-21 0 0,6 0 75 0 0,-1 0 0 0 0,0-1 0 0 0,0 1 0 0 0,0-1-1 0 0,0 0 1 0 0,1-1 0 0 0,-2 0 0 0 0,10-3-1 0 0,-3-1 26 0 0,-1 1-1 0 0,19-14 0 0 0,-22 13-104 0 0,1-1 1 0 0,-1 1-1 0 0,0-2 0 0 0,0 1 0 0 0,-1-1 1 0 0,0 0-1 0 0,-1 0 0 0 0,1-1 1 0 0,-1 0-1 0 0,-1 1 0 0 0,0-2 0 0 0,0 1 1 0 0,-1 0-1 0 0,0-1 0 0 0,-1 0 0 0 0,0 1 1 0 0,0-1-1 0 0,-1 0 0 0 0,0-12 0 0 0,-2 19-111 0 0,1 0 0 0 0,-1-1 0 0 0,0 1 0 0 0,1 0 0 0 0,-1 0 0 0 0,-1 0 0 0 0,1 0 0 0 0,0 0 0 0 0,-1 0 0 0 0,0 0 0 0 0,1 1 0 0 0,-1-1 0 0 0,0 0 0 0 0,0 1 0 0 0,-1 0 0 0 0,1-1 0 0 0,0 1 0 0 0,-1 0 0 0 0,0 0 0 0 0,1 0 0 0 0,-1 1 0 0 0,0-1 0 0 0,0 0 0 0 0,0 1 0 0 0,0 0 0 0 0,-4-1 0 0 0,-5-2-751 0 0,1 1 1 0 0,-1 1 0 0 0,0 0 0 0 0,0 1 0 0 0,-21 0 0 0 0,28 0 599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12 304 12151 0 0,'0'2'555'0'0,"-4"22"-47"0"0,1-13 162 0 0,1 1 0 0 0,1-1 0 0 0,0 1-1 0 0,1-1 1 0 0,0 1 0 0 0,2 13 4489 0 0,-1-27-4787 0 0,6-8-80 0 0,0-1 0 0 0,-1 0 0 0 0,0 0 0 0 0,8-22 0 0 0,7-16-13 0 0,-6 21-200 0 0,33-59 10 0 0,-39 72-136 0 0,1 1-1 0 0,0 0 1 0 0,23-22 0 0 0,-17 21-376 0 0,0 1 1 0 0,31-20-1 0 0,-33 25-2402 0 0,1 1-1 0 0,17-6 1 0 0,-11 6-3554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3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11975 0 0,'0'0'923'0'0,"0"2"-360"0"0,0 11 1930 0 0,0-8-1935 0 0,1 1 0 0 0,-1-1 1 0 0,0 0-1 0 0,-1 0 0 0 0,1 1 1 0 0,-1-1-1 0 0,0 0 0 0 0,0 0 1 0 0,-1 0-1 0 0,-2 6 0 0 0,2-9-453 0 0,-2 1-27 0 0,3-5-92 0 0,1 1 0 0 0,-1-1 0 0 0,1 0 0 0 0,-1 0-1 0 0,1 0 1 0 0,0 1 0 0 0,-1-1 0 0 0,1-4 0 0 0,1 0-67 0 0,0 0 0 0 0,1 0 1 0 0,0 0-1 0 0,0 0 0 0 0,0 0 0 0 0,0 1 0 0 0,1-1 0 0 0,0 1 0 0 0,0 0 0 0 0,5-6 1 0 0,3-4-328 0 0,27-27 1 0 0,-30 35 369 0 0,0 0 0 0 0,0 1 0 0 0,1 0 0 0 0,0 0 0 0 0,0 0 0 0 0,1 2 0 0 0,-1-1 0 0 0,1 1 0 0 0,17-5 0 0 0,-14 6 190 0 0,0 0 0 0 0,1 1 0 0 0,-1 0-1 0 0,0 1 1 0 0,1 1 0 0 0,0 0 0 0 0,15 2 0 0 0,-24-1-45 0 0,0 0 0 0 0,0 1 0 0 0,0-1 1 0 0,-1 1-1 0 0,1 0 0 0 0,0 0 0 0 0,6 5 0 0 0,-10-6-101 0 0,0-1 0 0 0,-1 1 0 0 0,1 0 0 0 0,0-1-1 0 0,-1 1 1 0 0,1 0 0 0 0,-1 0 0 0 0,1 0 0 0 0,-1-1 0 0 0,0 1-1 0 0,1 0 1 0 0,-1 0 0 0 0,0 0 0 0 0,1 0 0 0 0,-1 0 0 0 0,0 0-1 0 0,0 0 1 0 0,0 0 0 0 0,0 0 0 0 0,0 0 0 0 0,0-1 0 0 0,0 1-1 0 0,0 0 1 0 0,0 1 0 0 0,-1 1-2 0 0,1-1 0 0 0,-1 1 0 0 0,1-1 1 0 0,-1 1-1 0 0,0-1 0 0 0,-2 5 0 0 0,-4 4 59 0 0,-1 0 1 0 0,0 0 0 0 0,-1-1-1 0 0,0 0 1 0 0,-1-1 0 0 0,-17 14-1 0 0,26-22 401 0 0,15-8-316 0 0,-9 3-120 0 0,21-11-240 0 0,-1-1 0 0 0,-1-1 0 0 0,31-27 0 0 0,60-69-1047 0 0,-68 65 1070 0 0,-45 45 190 0 0,10-6 62 0 0,-7 6 7 0 0,0 1-1 0 0,0-1 1 0 0,0 1-1 0 0,0 0 1 0 0,0 1 0 0 0,0-1-1 0 0,1 1 1 0 0,-1 0-1 0 0,0 0 1 0 0,1 1-1 0 0,7-1 1 0 0,-11 1-22 0 0,1 1 0 0 0,-1-1 0 0 0,1 0-1 0 0,-1 1 1 0 0,0 0 0 0 0,1-1 0 0 0,-1 1 0 0 0,0 0 0 0 0,1 0 0 0 0,-1 0 0 0 0,0 1 0 0 0,0-1 0 0 0,0 0-1 0 0,0 1 1 0 0,0-1 0 0 0,-1 1 0 0 0,1 0 0 0 0,0 0 0 0 0,-1 0 0 0 0,1-1 0 0 0,-1 2 0 0 0,1-1 0 0 0,-1 0 0 0 0,0 0-1 0 0,0 0 1 0 0,0 0 0 0 0,1 5 0 0 0,1 8 209 0 0,-1 0 0 0 0,0 0 0 0 0,-2 0 0 0 0,1 0 0 0 0,-2 0-1 0 0,-1 15 1 0 0,-1 24 329 0 0,2-42-519 0 0,0-8-64 0 0,1 0 0 0 0,0 0 0 0 0,0 1 0 0 0,0-1 0 0 0,0 0 0 0 0,1 0 0 0 0,1 7 0 0 0,-2-10-498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3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47 11055 0 0,'0'0'1002'0'0,"-5"-15"2062"0"0,-9-1 928 0 0,13 15-3732 0 0,-13-9 150 0 0,8 8-394 0 0,5 1-16 0 0,0 1 0 0 0,1 0 0 0 0,-1-1 0 0 0,0 1 0 0 0,1 0 0 0 0,-1 0 0 0 0,0 0 0 0 0,0 0 0 0 0,1 0 0 0 0,-1 0 0 0 0,0 0 0 0 0,0 0 0 0 0,1 0 0 0 0,-1 0 0 0 0,0 0 0 0 0,0 0 0 0 0,1 0 0 0 0,-1 1 0 0 0,0-1 0 0 0,1 0 0 0 0,-1 1 0 0 0,0-1 0 0 0,1 0 0 0 0,-1 1 0 0 0,0-1 0 0 0,0 1 0 0 0,-1 1 0 0 0,-96 59 519 0 0,8-5 34 0 0,75-47-197 0 0,1 0 0 0 0,0 1-1 0 0,-21 21 1 0 0,33-30 45 0 0,16 2-17 0 0,2-3-245 0 0,0-1-1 0 0,0 0 1 0 0,0-1-1 0 0,-1 0 1 0 0,22-7-1 0 0,-5 1-116 0 0,-17 5-1 0 0,125-23 89 0 0,-139 25-110 0 0,-1 1 0 0 0,0 0 0 0 0,0 0 0 0 0,1 0 0 0 0,-1 0 0 0 0,0 0 0 0 0,0 0 0 0 0,1 0 0 0 0,-1 0 0 0 0,0 0 0 0 0,1 0 0 0 0,-1 0 0 0 0,0 0 0 0 0,0 0 0 0 0,1 0 0 0 0,-1 0 0 0 0,0 1 0 0 0,0-1 0 0 0,1 0 0 0 0,-1 0 0 0 0,0 0 0 0 0,0 0 0 0 0,1 0 0 0 0,-1 1 0 0 0,0-1 0 0 0,0 0 0 0 0,0 0 0 0 0,1 0 0 0 0,-1 1 0 0 0,0-1 0 0 0,0 0 0 0 0,0 0 0 0 0,0 1 0 0 0,1-1 0 0 0,-1 0 0 0 0,0 0 0 0 0,0 1 0 0 0,0-1 0 0 0,0 0 0 0 0,0 0 0 0 0,0 1 0 0 0,0-1 0 0 0,0 0 0 0 0,0 0 0 0 0,0 1 0 0 0,0-1 0 0 0,0 0 0 0 0,0 1 0 0 0,0-1 0 0 0,-4 12 0 0 0,4-11 0 0 0,-6 12 14 0 0,0 0-1 0 0,-1-1 1 0 0,0 0-1 0 0,-12 16 1 0 0,-11 17 123 0 0,28-43-129 0 0,1 0 0 0 0,0 0 0 0 0,0 0 0 0 0,0 0 0 0 0,0 1 0 0 0,0-1 0 0 0,1 0 0 0 0,-1 1 0 0 0,1-1 0 0 0,-1 4 0 0 0,2-4-14 0 0,1 0-1 0 0,0 0 0 0 0,-1 0 0 0 0,1 0 1 0 0,0-1-1 0 0,0 1 0 0 0,0 0 0 0 0,1-1 1 0 0,-1 1-1 0 0,0-1 0 0 0,0 0 0 0 0,1 0 1 0 0,-1 0-1 0 0,6 2 0 0 0,-3-2-510 0 0,0 0 1 0 0,1 0-1 0 0,-1 0 0 0 0,9-1 0 0 0,-1 0-875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3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 7831 0 0,'-1'-1'603'0'0,"1"0"-475"0"0,-1 1 0 0 0,1-1 0 0 0,-1 1 0 0 0,1-1 0 0 0,-1 1 0 0 0,0 0 1 0 0,1-1-1 0 0,-1 1 0 0 0,0 0 0 0 0,1-1 0 0 0,-1 1 0 0 0,0 0 0 0 0,1 0 0 0 0,-1 0 0 0 0,0-1 0 0 0,0 1 0 0 0,1 0 0 0 0,-1 0 0 0 0,0 0 0 0 0,0 0 1 0 0,1 0-1 0 0,-1 0 0 0 0,0 1 0 0 0,0-1 0 0 0,1 0 0 0 0,-1 0 0 0 0,0 0 0 0 0,1 1 0 0 0,-2 0 0 0 0,-14 12 5397 0 0,16-12-5244 0 0,-7 6 454 0 0,1 2-1 0 0,0-1 1 0 0,0 1 0 0 0,1 0 0 0 0,0 0-1 0 0,-5 15 1 0 0,-15 61-281 0 0,-35 241 1342 0 0,36-174-1217 0 0,18-118-512 0 0,2-7 29 0 0,-1-1-1 0 0,-1 1 1 0 0,-11 29-1 0 0,13-47-353 0 0,2-6-74 0 0,1 1 0 0 0,-1-1 0 0 0,1 1 0 0 0,0 0 1 0 0,0 0-1 0 0,-1 7 0 0 0,19-3-14295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3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4143 0 0,'0'0'19643'0'0,"1"11"-18490"0"0,-2-3-1033 0 0,1-3-290 0 0,-1-1 1 0 0,0 1 0 0 0,0 0 0 0 0,-3 5-1 0 0,0-2-347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3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68 1839 0 0,'0'0'17312'0'0,"3"-1"-17208"0"0,40-18 295 0 0,-29 12-322 0 0,23-8-1 0 0,-21 9-58 0 0,-5 2 9 0 0,-1 1-1 0 0,1-1 1 0 0,0 2 0 0 0,0 0-1 0 0,0 0 1 0 0,0 1-1 0 0,21 0 1 0 0,-29 2-4 0 0,0 0 0 0 0,0 1 0 0 0,0 0 0 0 0,0-1 0 0 0,0 1 0 0 0,0 0 0 0 0,0 0-1 0 0,0 1 1 0 0,-1-1 0 0 0,1 1 0 0 0,-1-1 0 0 0,0 1 0 0 0,3 4 0 0 0,-2-3 3 0 0,0 1 0 0 0,0-1 0 0 0,-1 1 0 0 0,0-1 0 0 0,0 1 0 0 0,0 0 0 0 0,0 0 0 0 0,-1 0 0 0 0,0 0-1 0 0,0 0 1 0 0,0 0 0 0 0,-1 0 0 0 0,0 0 0 0 0,0 6 0 0 0,-1 1 7 0 0,0 0-1 0 0,-2 0 1 0 0,1-1 0 0 0,-8 22-1 0 0,8-28-26 0 0,0-1-1 0 0,0 1 1 0 0,0-1-1 0 0,0 1 0 0 0,-1-1 1 0 0,1 0-1 0 0,-1 0 1 0 0,0 0-1 0 0,-1 0 1 0 0,1-1-1 0 0,-6 5 1 0 0,3-3-7 0 0,0-1 0 0 0,-1-1 0 0 0,0 1 0 0 0,-13 4 0 0 0,4-2 4 0 0,-122 66-315 0 0,3-1-640 0 0,133-71 867 0 0,2-1-392 0 0,0-1 463 0 0,0 0-1 0 0,0 1 1 0 0,1-1-1 0 0,-1 0 1 0 0,0 0 0 0 0,0 1-1 0 0,1-1 1 0 0,-1 0 0 0 0,1 1-1 0 0,0-1 1 0 0,-1 1 0 0 0,1-1-1 0 0,0 1 1 0 0,0-1 0 0 0,0 1-1 0 0,0-1 1 0 0,0 1-1 0 0,0 0 1 0 0,1 0 0 0 0,-1-1-1 0 0,0 1 1 0 0,1 0 0 0 0,-1 0-1 0 0,1 0 1 0 0,-1 1 0 0 0,1-1-1 0 0,-1 0 1 0 0,3-1 0 0 0,13-6 110 0 0,0 0 1 0 0,1 1-1 0 0,0 1 1 0 0,0 0-1 0 0,28-4 1 0 0,-39 9-67 0 0,-1 0 0 0 0,1 1 0 0 0,-1-1 0 0 0,1 2 0 0 0,-1-1 0 0 0,1 1 0 0 0,-1 0 0 0 0,0 0 0 0 0,1 0 0 0 0,-1 1-1 0 0,0 0 1 0 0,0 1 0 0 0,0-1 0 0 0,0 1 0 0 0,0 0 0 0 0,-1 0 0 0 0,1 1 0 0 0,-1 0 0 0 0,9 7 0 0 0,-9-4-30 0 0,0-1 0 0 0,0 1 0 0 0,0 0 0 0 0,-1 0 0 0 0,0 0 0 0 0,5 13 0 0 0,-5-8 0 0 0,-2-8 0 0 0,-1 0 0 0 0,-1-1 0 0 0,1 1 0 0 0,0 0 0 0 0,-1 0 0 0 0,0 0 0 0 0,0-1 0 0 0,0 7 0 0 0,-1-2 16 0 0,0-3 35 0 0,0-1-1 0 0,0 0 1 0 0,0 0-1 0 0,-1 0 1 0 0,0 0 0 0 0,0 0-1 0 0,0 0 1 0 0,0-1-1 0 0,0 1 1 0 0,-1-1-1 0 0,-3 5 1 0 0,3-5 14 0 0,-8 10 43 0 0,0-1-1 0 0,0 0 1 0 0,-1 0 0 0 0,-1-2-1 0 0,0 0 1 0 0,-25 15 0 0 0,4-6 83 0 0,-63 25 0 0 0,70-33-93 0 0,-2-1-1 0 0,1-1 1 0 0,-1-1 0 0 0,-41 4-1 0 0,64-11-64 0 0,1-1 0 0 0,-1 1-1 0 0,0-1 1 0 0,0-1 0 0 0,1 1 0 0 0,-1-1-1 0 0,0 0 1 0 0,1-1 0 0 0,-1 1-1 0 0,-7-4 1 0 0,4-2-33 0 0,7 5-41 0 0,1-1-1 0 0,0 1 0 0 0,-1-1 1 0 0,1 0-1 0 0,0 1 0 0 0,0-1 1 0 0,0 0-1 0 0,0 0 1 0 0,1 0-1 0 0,-1 1 0 0 0,1-1 1 0 0,0 0-1 0 0,-1 0 0 0 0,1 0 1 0 0,1 0-1 0 0,-1 0 0 0 0,1-4 1 0 0,0 2-68 0 0,1 0 0 0 0,-1 0 0 0 0,1 0 0 0 0,0 0 0 0 0,0 0 0 0 0,1 1 0 0 0,-1-1 0 0 0,7-7 0 0 0,-8 11-553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42 13935 0 0,'4'-5'159'0'0,"-2"2"-65"0"0,0 0 1 0 0,0 1-1 0 0,0-1 1 0 0,0 1-1 0 0,0 0 1 0 0,0-1-1 0 0,1 1 1 0 0,-1 0-1 0 0,1 0 1 0 0,0 1-1 0 0,-1-1 1 0 0,1 1-1 0 0,0-1 1 0 0,3 0-1 0 0,-4 1 668 0 0,-3 5-682 0 0,0-1 1 0 0,0 0 0 0 0,0 1-1 0 0,0-1 1 0 0,-1 0 0 0 0,1 0-1 0 0,-1 0 1 0 0,0 0 0 0 0,0 0-1 0 0,0-1 1 0 0,-5 6 0 0 0,4-4-20 0 0,-54 60-84 0 0,-7 10-357 0 0,40-43 335 0 0,-44 64-131 0 0,61-83 261 0 0,0 0-1 0 0,0 1 0 0 0,1 1 0 0 0,1-1 0 0 0,-7 27 0 0 0,11-38-35 0 0,1 0-1 0 0,-1 0 1 0 0,1-1-1 0 0,0 1 1 0 0,0 0-1 0 0,0 0 1 0 0,0 0-1 0 0,0 0 1 0 0,0 0-1 0 0,1 0 1 0 0,-1 0 0 0 0,0-1-1 0 0,1 1 1 0 0,0 0-1 0 0,-1 0 1 0 0,1 0-1 0 0,0-1 1 0 0,0 1-1 0 0,0 0 1 0 0,2 1-1 0 0,-1-1 54 0 0,0 0 0 0 0,0 0 0 0 0,0-1 0 0 0,0 1-1 0 0,0-1 1 0 0,1 0 0 0 0,-1 0 0 0 0,1 0 0 0 0,-1 0 0 0 0,1 0-1 0 0,-1 0 1 0 0,6 0 0 0 0,4 1 189 0 0,0-2-1 0 0,0 0 1 0 0,0 0 0 0 0,0-1-1 0 0,15-3 1 0 0,4-3-26 0 0,0-2 0 0 0,0-2 0 0 0,38-17 0 0 0,-44 16-165 0 0,-9 5-64 0 0,-1-1 0 0 0,0 0-1 0 0,-1-1 1 0 0,0-1 0 0 0,0 0 0 0 0,-1-1 0 0 0,0-1 0 0 0,-1 0 0 0 0,-1 0 0 0 0,11-16-1 0 0,-15 19-20 0 0,-1 0 0 0 0,-1-1 0 0 0,0 1 0 0 0,0-1 0 0 0,-1-1-1 0 0,0 1 1 0 0,3-14 0 0 0,-5 16-25 0 0,-1 1 0 0 0,0-1 0 0 0,-1 0 1 0 0,0 0-1 0 0,0 0 0 0 0,0 1 0 0 0,-1-1 0 0 0,0 0 0 0 0,-1 0 0 0 0,0 1 0 0 0,-2-8 0 0 0,2 10-84 0 0,0 0-1 0 0,-1 0 1 0 0,1 0-1 0 0,-1 0 0 0 0,0 0 1 0 0,0 1-1 0 0,0 0 0 0 0,-1 0 1 0 0,1-1-1 0 0,-1 2 0 0 0,0-1 1 0 0,0 0-1 0 0,-1 1 1 0 0,1 0-1 0 0,-1 0 0 0 0,0 0 1 0 0,1 1-1 0 0,-1 0 0 0 0,0-1 1 0 0,-1 2-1 0 0,1-1 0 0 0,0 1 1 0 0,0-1-1 0 0,-1 1 1 0 0,-10 0-1 0 0,4 1-429 0 0,-1 0 0 0 0,1 1 0 0 0,0 0 0 0 0,-1 1 0 0 0,1 0 0 0 0,0 1 0 0 0,0 1 0 0 0,0 0 0 0 0,1 0 1 0 0,-15 8-1 0 0,11-4-4862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3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12207 0 0,'5'-7'1106'0'0,"-1"-1"-913"0"0,6-9 3307 0 0,-10 19-3248 0 0,-2 8-19 0 0,0 0 0 0 0,0 0 0 0 0,-1-1 0 0 0,0 1 0 0 0,-1-1 1 0 0,-7 15-1 0 0,-38 54 736 0 0,16-26-733 0 0,17-23-101 0 0,-26 40 60 0 0,41-67 291 0 0,3-2-412 0 0,0 0-67 0 0,11-2 45 0 0,-1 1 0 0 0,0-1 0 0 0,0-1 1 0 0,11-4-1 0 0,-14 4 67 0 0,-1 0 1 0 0,1 1-1 0 0,-1 0 1 0 0,1 1-1 0 0,0 0 1 0 0,0 0-1 0 0,0 0 1 0 0,8 2-1 0 0,-14-1-25 0 0,4 1-45 0 0,-4-1-163 0 0,-1 0 0 0 0,1 0-1 0 0,0-1 1 0 0,0 1 0 0 0,0-1 0 0 0,0 0 0 0 0,0 0-1 0 0,-1 0 1 0 0,1 0 0 0 0,0 0 0 0 0,-1-1 0 0 0,1 1-1 0 0,-1-1 1 0 0,1 0 0 0 0,2-2 0 0 0,10-5-1264 0 0,40-22-7662 0 0,-53 30 7749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3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10943 0 0,'0'0'8144'0'0,"-1"1"-8010"0"0,-2 3-121 0 0,0 1-1 0 0,0 0 1 0 0,1 0 0 0 0,0 0 0 0 0,0 0 0 0 0,0 0 0 0 0,0 0 0 0 0,1 1 0 0 0,0-1 0 0 0,-1 11 0 0 0,-1 4 21 0 0,-3 4 124 0 0,-1 1 1 0 0,0-1-1 0 0,-13 24 1 0 0,-39 68 331 0 0,5-8-141 0 0,42-84-404 0 0,2 0 0 0 0,1 1 0 0 0,1 0 0 0 0,1 0 0 0 0,2 1 0 0 0,-3 27 0 0 0,7-51-328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3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14 6911 0 0,'0'0'2288'0'0,"-13"-8"4402"0"0,-9 5-5354 0 0,0 1 0 0 0,-27 1 1 0 0,32 3-1335 0 0,0 0 1 0 0,0 1-1 0 0,1 0 0 0 0,-1 2 1 0 0,-30 12-1 0 0,18-7-3 0 0,-1 1 1 0 0,-30 15 0 0 0,48-20 0 0 0,0 1 0 0 0,1 0 0 0 0,-1 1 0 0 0,2 0 0 0 0,-13 11 0 0 0,20-16 0 0 0,0 0 0 0 0,1 0 0 0 0,-1 1 0 0 0,1-1 0 0 0,-1 1 0 0 0,1-1 0 0 0,-1 5 0 0 0,2-7 0 0 0,1-1 0 0 0,-1 1 0 0 0,1 0 0 0 0,-1 0 0 0 0,1-1 0 0 0,-1 1 0 0 0,1 0 0 0 0,0 0 0 0 0,0 0 0 0 0,-1-1 0 0 0,1 1 0 0 0,0 0 0 0 0,0 0 0 0 0,0 0 0 0 0,0 0 0 0 0,0-1 0 0 0,0 1 0 0 0,0 0 0 0 0,1 1 0 0 0,-1 1 0 0 0,3 13 0 0 0,0-12 0 0 0,-1-2 0 0 0,2 3 19 0 0,1 1 0 0 0,-1-1-1 0 0,1 0 1 0 0,0-1 0 0 0,1 1 0 0 0,-1-1-1 0 0,1 0 1 0 0,12 6 0 0 0,6 6 32 0 0,35 20 10 0 0,-36-22-58 0 0,29 21 0 0 0,-45-29 167 0 0,0 0 0 0 0,0 0 0 0 0,-1 0 0 0 0,0 1 0 0 0,-1 0 0 0 0,0 0 0 0 0,0 1 0 0 0,5 8 1 0 0,-7-9-78 0 0,1 0 0 0 0,-1 1 1 0 0,0-1-1 0 0,-1 1 1 0 0,0 0-1 0 0,0-1 1 0 0,0 1-1 0 0,-1 0 1 0 0,0 13-1 0 0,0 3-84 0 0,0-20-6 0 0,-1-1 0 0 0,1 1 0 0 0,-1-1 0 0 0,0 1 0 0 0,0-1 0 0 0,0 0 0 0 0,-1 1-1 0 0,1-1 1 0 0,-1 1 0 0 0,0-1 0 0 0,0 0 0 0 0,0 1 0 0 0,0-1 0 0 0,-1 0 0 0 0,1 0 0 0 0,-1 0-1 0 0,0 0 1 0 0,-3 4 0 0 0,-3 2-67 0 0,0-1 0 0 0,-1 0 0 0 0,-1-1 0 0 0,1 0 0 0 0,-1 0 0 0 0,0-1 0 0 0,-1 0 0 0 0,0-1 0 0 0,0 0 0 0 0,-14 4 0 0 0,8-4-108 0 0,-1 0 0 0 0,0-1 0 0 0,-1-1 0 0 0,1-1 0 0 0,-36 0 0 0 0,47-2 163 0 0,0-1 0 0 0,0 0 0 0 0,1 0 1 0 0,-1-1-1 0 0,0 1 0 0 0,1-2 0 0 0,0 1 0 0 0,-1-1 0 0 0,1 1 0 0 0,0-2 0 0 0,0 1 0 0 0,0-1 0 0 0,1 0 0 0 0,-1 0 0 0 0,-5-6 1 0 0,8 7 23 0 0,0-1 1 0 0,-1 0 0 0 0,1 0 0 0 0,1 0 0 0 0,-1 0 0 0 0,0-1 0 0 0,1 1 0 0 0,0-1 0 0 0,0 1 0 0 0,1-1 0 0 0,-1 0 0 0 0,1 0 0 0 0,0 0 0 0 0,0 0 0 0 0,1 0 0 0 0,-1 0-1 0 0,1 0 1 0 0,0 0 0 0 0,0 0 0 0 0,1 0 0 0 0,1-6 0 0 0,1 0 13 0 0,0 1 1 0 0,1 0-1 0 0,1 0 0 0 0,-1 0 0 0 0,2 1 0 0 0,-1 0 1 0 0,1 0-1 0 0,1 0 0 0 0,-1 1 0 0 0,1-1 1 0 0,14-10-1 0 0,2-2 60 0 0,2 1 0 0 0,42-26 1 0 0,-30 25 213 0 0,1 2 0 0 0,1 1 0 0 0,40-11 1 0 0,-57 21-260 0 0,-13 4-41 0 0,-1 0 1 0 0,1 0-1 0 0,-1-1 0 0 0,0 0 0 0 0,0-1 1 0 0,0 1-1 0 0,-1-1 0 0 0,0-1 0 0 0,0 1 1 0 0,12-16-1 0 0,-17 19-15 0 0,1-1 1 0 0,-1 1 0 0 0,0 0 0 0 0,0-1-1 0 0,0 0 1 0 0,-1 1 0 0 0,1-1-1 0 0,-1 0 1 0 0,0 0 0 0 0,0 0 0 0 0,0 0-1 0 0,0 0 1 0 0,-1 0 0 0 0,0 0-1 0 0,1 0 1 0 0,-2 0 0 0 0,1 0-1 0 0,0 0 1 0 0,-1 0 0 0 0,0 0 0 0 0,0 0-1 0 0,0 0 1 0 0,0 0 0 0 0,-1 0-1 0 0,1 1 1 0 0,-1-1 0 0 0,0 0-1 0 0,-2-3 1 0 0,3 6-22 0 0,0 0 0 0 0,0 0 0 0 0,1 0 0 0 0,-1 0 0 0 0,0 0 0 0 0,0 1 0 0 0,0-1 0 0 0,0 0 0 0 0,0 0 0 0 0,0 1 0 0 0,0-1 0 0 0,0 1 0 0 0,0-1-1 0 0,0 1 1 0 0,0-1 0 0 0,-1 1 0 0 0,1-1 0 0 0,0 1 0 0 0,0 0 0 0 0,0 0 0 0 0,-1 0 0 0 0,1 0 0 0 0,0 0 0 0 0,0 0 0 0 0,0 0 0 0 0,-1 0 0 0 0,1 0 0 0 0,0 0 0 0 0,0 1 0 0 0,0-1 0 0 0,-1 0 0 0 0,1 1 0 0 0,0-1 0 0 0,0 1-1 0 0,0 0 1 0 0,0-1 0 0 0,-2 2 0 0 0,0 1-67 0 0,0-1-1 0 0,1 0 0 0 0,-1 1 0 0 0,0-1 0 0 0,1 1 1 0 0,0 0-1 0 0,0-1 0 0 0,-1 1 0 0 0,2 0 0 0 0,-1 1 1 0 0,-2 4-1 0 0,0 6-1160 0 0,1-3-349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3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6911 0 0,'0'0'528'0'0,"1"2"-14"0"0,1 6 1463 0 0,-1-1 0 0 0,0 0 1 0 0,0 9-1 0 0,-4 22 2349 0 0,1-29-4020 0 0,0 1 0 0 0,-1-1 0 0 0,0 0 0 0 0,-1 0-1 0 0,1-1 1 0 0,-2 1 0 0 0,1-1 0 0 0,-1 0 0 0 0,0 0 0 0 0,-10 11-1 0 0,10-14-214 0 0,4-4-75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3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288 116 1375 0 0,'-58'25'457'0'0,"39"-17"14282"0"0,27-22-13427 0 0,3 2-827 0 0,1 0-1 0 0,27-20 0 0 0,-25 21-342 0 0,-2 2 82 0 0,0 0 0 0 0,1 0 0 0 0,0 1 0 0 0,0 1 0 0 0,1 0 0 0 0,24-7 0 0 0,-33 13-117 0 0,0 0 0 0 0,0 0 0 0 0,0 0 0 0 0,0 1 0 0 0,0 0 0 0 0,0 0-1 0 0,0 0 1 0 0,1 1 0 0 0,-1 0 0 0 0,0 0 0 0 0,0 0 0 0 0,0 0 0 0 0,-1 1 0 0 0,1 0 0 0 0,0 0 0 0 0,0 0 0 0 0,-1 1 0 0 0,0 0 0 0 0,1-1 0 0 0,-1 1 0 0 0,0 1 0 0 0,0-1 0 0 0,-1 1 0 0 0,1-1 0 0 0,-1 1 0 0 0,1 0-1 0 0,2 5 1 0 0,-6-6-80 0 0,0-1-1 0 0,1 1 0 0 0,-1 0 0 0 0,0 0 0 0 0,0-1 1 0 0,-1 1-1 0 0,1 0 0 0 0,-1-1 0 0 0,1 1 0 0 0,-1 0 1 0 0,0-1-1 0 0,0 1 0 0 0,-1 2 0 0 0,-2 4 13 0 0,-1 0-1 0 0,0 0 1 0 0,-1 0 0 0 0,-11 13-1 0 0,-31 30-109 0 0,29-33 40 0 0,-182 160-437 0 0,69-67 237 0 0,116-97 228 0 0,-7 5-45 0 0,-33 39-1 0 0,55-58-34 0 0,3 1-137 0 0,0-1 225 0 0,0 1 1 0 0,0 0-1 0 0,1-1 0 0 0,-1 0 0 0 0,0 0 0 0 0,1 0 0 0 0,-1 0 0 0 0,1 0 0 0 0,-1 0 1 0 0,1 0-1 0 0,5 0 0 0 0,-2 0 21 0 0,10 2 97 0 0,0-1-1 0 0,0-1 1 0 0,0 0-1 0 0,0-1 1 0 0,18-2-1 0 0,77-18 1336 0 0,-4 1-472 0 0,-88 17-971 0 0,-7 0-731 0 0,1 1-1 0 0,15 0 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4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8287 0 0,'0'0'9591'0'0,"2"1"-8716"0"0,8 2-455 0 0,0 0 0 0 0,0-1 0 0 0,0 0 0 0 0,1-1 0 0 0,-1 0 0 0 0,18 0 0 0 0,65-9 695 0 0,90-24-90 0 0,-110 16-708 0 0,110-7-1 0 0,-156 22-513 0 0,-16 1-5562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4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27 13015 0 0,'0'0'1179'0'0,"1"-1"-828"0"0,3-3 583 0 0,1 1 1 0 0,-1 0 0 0 0,1 0-1 0 0,-1 0 1 0 0,1 1 0 0 0,0 0-1 0 0,7-3 1 0 0,-10 5-446 0 0,-1 1-397 0 0,0 0 1 0 0,0 0-1 0 0,0 0 0 0 0,0 0 1 0 0,0 1-1 0 0,0-1 0 0 0,0 0 1 0 0,0 1-1 0 0,-1-1 0 0 0,1 1 1 0 0,-1-1-1 0 0,2 3 0 0 0,-1 2-18 0 0,-1 0 0 0 0,1 1 0 0 0,-1-1 1 0 0,0 0-1 0 0,0 0 0 0 0,-1 1 0 0 0,-1 8 0 0 0,-14 44 231 0 0,12-48-243 0 0,-72 177 376 0 0,27-77-343 0 0,42-93-99 0 0,-29 78 31 0 0,33-83-51 0 0,-1 0-1 0 0,2 0 0 0 0,-1 0 1 0 0,2 0-1 0 0,0 21 0 0 0,1-32-22 0 0,0 0-1 0 0,0 0 0 0 0,0 1 1 0 0,1-1-1 0 0,-1 0 1 0 0,1 0-1 0 0,-1 0 1 0 0,1 0-1 0 0,0 0 0 0 0,0 0 1 0 0,0 0-1 0 0,0 0 1 0 0,0 0-1 0 0,0 0 1 0 0,1 0-1 0 0,1 1 0 0 0,-1-2-102 0 0,-1 1 0 0 0,1-1-1 0 0,-1 0 1 0 0,1-1-1 0 0,0 1 1 0 0,0 0-1 0 0,-1 0 1 0 0,1-1-1 0 0,0 1 1 0 0,0-1 0 0 0,0 0-1 0 0,0 1 1 0 0,0-1-1 0 0,-1 0 1 0 0,1 0-1 0 0,0 0 1 0 0,0 0 0 0 0,0-1-1 0 0,0 1 1 0 0,2-1-1 0 0,21-7-2495 0 0,-5-4-4260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5:5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4143 0 0,'0'0'319'0'0,"-1"2"-210"0"0,-55 151 6372 0 0,-1 4-4155 0 0,38-109-1926 0 0,-1-2 1 0 0,-52 84-1 0 0,57-108 546 0 0,-1-2-1 0 0,-28 30 2752 0 0,43-47-3302 0 0,0 6-220 0 0,1-8-171 0 0,0-1 1 0 0,0 1-1 0 0,0-1 1 0 0,-1 0-1 0 0,1 1 1 0 0,0-1-1 0 0,0 1 1 0 0,0-1-1 0 0,0 1 1 0 0,0-1-1 0 0,0 0 1 0 0,0 1 0 0 0,0-1-1 0 0,0 1 1 0 0,0-1-1 0 0,1 1 1 0 0,-1-1-1 0 0,0 0 1 0 0,0 1-1 0 0,0-1 1 0 0,1 1-1 0 0,8 21-9 0 0,-7-18-283 0 0,-1 0 0 0 0,0 0 0 0 0,0 1 0 0 0,-1-1 0 0 0,1 0 0 0 0,-1 0 0 0 0,0 0 0 0 0,0 1 0 0 0,-1-1 0 0 0,1 0 0 0 0,-1 0 0 0 0,0 0 0 0 0,0 0 0 0 0,0 1 0 0 0,-1-1 0 0 0,1-1 0 0 0,-4 7 0 0 0,4-8-1173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5:5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88 1839 0 0,'0'0'1718'0'0,"1"2"28"0"0,16 23 7540 0 0,-17-27-9205 0 0,10-40 237 0 0,-3 11 373 0 0,-1-9 2205 0 0,-8 69-2530 0 0,-3-1-352 0 0,-1 0 1 0 0,-1 0 0 0 0,-2 0 0 0 0,-20 44-1 0 0,2-5-2 0 0,-6 20 41 0 0,-47 86 1 0 0,68-152-7 0 0,-1 0 0 0 0,-1-1 1 0 0,0-1-1 0 0,-2 0 1 0 0,0-1-1 0 0,-20 17 1 0 0,23-21 156 0 0,13-14-191 0 0,0 1 0 0 0,0-1 0 0 0,0 0 0 0 0,0 0 0 0 0,1 0 0 0 0,-1 0 1 0 0,0 0-1 0 0,0 0 0 0 0,0 1 0 0 0,0-1 0 0 0,0 0 0 0 0,0 0 0 0 0,0 0 1 0 0,1 0-1 0 0,-1 0 0 0 0,0 0 0 0 0,0 0 0 0 0,0 0 0 0 0,0 0 0 0 0,0 0 0 0 0,1 0 1 0 0,-1 0-1 0 0,0 0 0 0 0,0 1 0 0 0,0-1 0 0 0,0 0 0 0 0,0 0 0 0 0,1 0 1 0 0,-1 0-1 0 0,0-1 0 0 0,0 1 0 0 0,0 0 0 0 0,0 0 0 0 0,1 0 0 0 0,-1 0 0 0 0,0 0 1 0 0,0 0-1 0 0,0 0 0 0 0,0 0 0 0 0,0 0 0 0 0,0 0 0 0 0,1 0 0 0 0,-1 0 0 0 0,0 0 1 0 0,0-1-1 0 0,0 1 0 0 0,0 0 0 0 0,0 0 0 0 0,0 0 0 0 0,16-8-1059 0 0,-1-3-3860 0 0,-6 1-1276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5:5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8143 0 0,'0'0'4151'0'0,"0"2"-3251"0"0,-2 23 2111 0 0,1-18-2372 0 0,1 1 0 0 0,0 0-1 0 0,0-1 1 0 0,1 10 0 0 0,4-1 55 0 0,-5-14-596 0 0,1-1-18 0 0,0 5-93 0 0,-1-4-147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 3223 0 0,'-2'0'143'0'0,"-4"-1"269"0"0,0 0-490 0 0,0 0 1 0 0,1 0-1 0 0,-1 1 0 0 0,-9 0 0 0 0,13 0 783 0 0,-1 1 0 0 0,1-1 0 0 0,-1 1 0 0 0,1 0 1 0 0,-1 0-1 0 0,1 0 0 0 0,-7 5 5748 0 0,8-4-6374 0 0,0 0-1 0 0,1 0 1 0 0,-1 0 0 0 0,1 0-1 0 0,0 0 1 0 0,0 0-1 0 0,0 0 1 0 0,0 0 0 0 0,0 0-1 0 0,0 0 1 0 0,0 0 0 0 0,1 0-1 0 0,-1 0 1 0 0,1-1 0 0 0,-1 1-1 0 0,1 0 1 0 0,0 0 0 0 0,0 0-1 0 0,-1 0 1 0 0,1-1 0 0 0,1 1-1 0 0,-1 0 1 0 0,0-1-1 0 0,0 1 1 0 0,1-1 0 0 0,1 3-1 0 0,6 5-78 0 0,1 0-1 0 0,0-1 0 0 0,11 7 1 0 0,-12-8 122 0 0,19 11-28 0 0,0-2 1 0 0,1 0 0 0 0,58 21-1 0 0,-45-21 363 0 0,44 26 0 0 0,-81-40-399 0 0,-1 1 1 0 0,0-1 0 0 0,0 1-1 0 0,-1 0 1 0 0,1 0 0 0 0,-1 0-1 0 0,1 0 1 0 0,-1 1 0 0 0,0-1 0 0 0,4 8-1 0 0,-6-8-46 0 0,0-1-1 0 0,0 0 1 0 0,0 1-1 0 0,0-1 1 0 0,-1 0-1 0 0,1 1 1 0 0,-1-1-1 0 0,0 1 1 0 0,0-1-1 0 0,0 1 1 0 0,0-1 0 0 0,0 1-1 0 0,0-1 1 0 0,-1 1-1 0 0,1-1 1 0 0,-1 0-1 0 0,0 1 1 0 0,0-1-1 0 0,0 0 1 0 0,0 0-1 0 0,0 1 1 0 0,-2 1-1 0 0,-2 4 5 0 0,0 0-1 0 0,-1-1 0 0 0,0 0 1 0 0,-1 0-1 0 0,1-1 1 0 0,-1 0-1 0 0,-1 0 0 0 0,1 0 1 0 0,-15 7-1 0 0,-8 3-937 0 0,-40 15 0 0 0,67-29 784 0 0,-4 1-124 0 0,-27 9-5025 0 0,16-10 168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5:5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9 4607 0 0,'0'0'354'0'0,"2"0"50"0"0,0-2 439 0 0,0 1 1 0 0,1 0 0 0 0,-1 0-1 0 0,0 0 1 0 0,1 1 0 0 0,-1-1-1 0 0,5 0 1 0 0,-6 1-593 0 0,-1 0 0 0 0,1 0 0 0 0,0 0 0 0 0,-1 0 1 0 0,1 0-1 0 0,-1 0 0 0 0,1 0 0 0 0,-1 1 0 0 0,1-1 1 0 0,-1 0-1 0 0,1 0 0 0 0,-1 1 0 0 0,1-1 0 0 0,-1 0 0 0 0,1 1 1 0 0,-1-1-1 0 0,1 0 0 0 0,-1 1 0 0 0,1 0 0 0 0,4 9-319 0 0,-5-9 100 0 0,0 0 1 0 0,0 0 0 0 0,0 0 0 0 0,0 0-1 0 0,0 0 1 0 0,0 0 0 0 0,0 0 0 0 0,0 0-1 0 0,0 0 1 0 0,-1 0 0 0 0,1 0 0 0 0,0 0-1 0 0,-1 0 1 0 0,1-1 0 0 0,-1 1 0 0 0,1 0-1 0 0,-1 0 1 0 0,1 0 0 0 0,-1-1 0 0 0,1 1-1 0 0,-1 0 1 0 0,0 0 0 0 0,1-1 0 0 0,-2 2 0 0 0,-21 13 398 0 0,18-13-287 0 0,-8 5 28 0 0,1-1-1 0 0,-1 0 1 0 0,0-1-1 0 0,-25 6 0 0 0,-57 6 24 0 0,64-14-159 0 0,0-2-1 0 0,-50-3 1 0 0,-30 0-15 0 0,107 3-33 0 0,1-1 0 0 0,-1 0 0 0 0,1 1 0 0 0,-1 0 0 0 0,1 0 0 0 0,-1 0 0 0 0,1 0 0 0 0,-1 0 0 0 0,-4 3 0 0 0,7-3 8 0 0,0 0 0 0 0,-1 0 1 0 0,1 0-1 0 0,0-1 0 0 0,-1 1 0 0 0,1 1 0 0 0,0-1 0 0 0,0 0 0 0 0,0 0 0 0 0,0 0 0 0 0,0 1 0 0 0,0-1 1 0 0,0 0-1 0 0,1 1 0 0 0,-1-1 0 0 0,0 1 0 0 0,1-1 0 0 0,-1 1 0 0 0,1-1 0 0 0,-1 3 0 0 0,0 0 2 0 0,0 1-1 0 0,-1 0-3 0 0,1-1-1 0 0,1 1 0 0 0,-1-1 1 0 0,0 1-1 0 0,1 0 0 0 0,0 6 1 0 0,0-10 537 0 0,3 10-78 0 0,-2-8-404 0 0,4 21 161 0 0,-3-15-202 0 0,-1 1 1 0 0,0 0 0 0 0,0 0-1 0 0,-1-1 1 0 0,-1 1 0 0 0,1 0 0 0 0,-2 0-1 0 0,-2 10 1 0 0,-3 0 45 0 0,7-20-54 0 0,0 1 0 0 0,0-1 0 0 0,0 0 0 0 0,0 0 0 0 0,0 1 1 0 0,0-1-1 0 0,0 0 0 0 0,0 0 0 0 0,0 1 0 0 0,0-1 1 0 0,0 0-1 0 0,0 0 0 0 0,0 0 0 0 0,0 1 0 0 0,0-1 1 0 0,0 0-1 0 0,1 0 0 0 0,-1 1 0 0 0,0-1 0 0 0,0 0 0 0 0,0 0 1 0 0,0 0-1 0 0,0 1 0 0 0,1-1 0 0 0,-1 0 0 0 0,0 0 1 0 0,0 0-1 0 0,0 0 0 0 0,1 1 0 0 0,-1-1 0 0 0,0 0 1 0 0,0 0-1 0 0,0 0 0 0 0,1 0 0 0 0,-1 0 0 0 0,0 0 0 0 0,0 0 1 0 0,1 0-1 0 0,-1 0 0 0 0,0 0 0 0 0,0 0 0 0 0,1 0 1 0 0,-1 0-1 0 0,0 0 0 0 0,0 0 0 0 0,1 0 0 0 0,-1 0 1 0 0,0 0-1 0 0,0 0 0 0 0,1 0 0 0 0,-1 0 0 0 0,0 0 0 0 0,0 0 1 0 0,0 0-1 0 0,1-1 0 0 0,-1 1 0 0 0,0 0 0 0 0,1 0 0 0 0,42-8-9 0 0,-21 4-5 0 0,1 0 0 0 0,-1 2 1 0 0,45 0-1 0 0,-49 4 75 0 0,0 1 1 0 0,0 0-1 0 0,-1 1 0 0 0,1 1 0 0 0,17 8 1 0 0,-4 1 218 0 0,53 32 0 0 0,-66-33-269 0 0,-16-12 42 0 0,-3 1 11 0 0,1 1-55 0 0,-1-1 0 0 0,0 1 1 0 0,0-1-1 0 0,-1 0 0 0 0,1 1 0 0 0,0-1 0 0 0,-1 0 0 0 0,0 1 1 0 0,1-1-1 0 0,-1 0 0 0 0,0 0 0 0 0,0 0 0 0 0,0-1 0 0 0,0 1 0 0 0,0 0 1 0 0,-1-1-1 0 0,1 0 0 0 0,-4 2 0 0 0,-8 4 37 0 0,0-1 0 0 0,-16 5 1 0 0,18-7 0 0 0,-20 8 56 0 0,0 1 0 0 0,-55 32 0 0 0,75-38-89 0 0,-48 31 39 0 0,43-28-69 0 0,16-9-67 0 0,10-10-996 0 0,18-20-5135 0 0,-7 11-298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5:5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63 12959 0 0,'75'-47'1601'0'0,"-57"36"-1335"0"0,-5 8 625 0 0,-6 1 4062 0 0,-170 135-4440 0 0,5 10-513 0 0,100-87 0 0 0,53-51 0 0 0,0 1-1 0 0,0 0 1 0 0,0 0 0 0 0,1 0-1 0 0,-1 1 1 0 0,2-1 0 0 0,-1 1-1 0 0,1 0 1 0 0,0 0-1 0 0,0 0 1 0 0,1 0 0 0 0,0 1-1 0 0,0-1 1 0 0,0 1 0 0 0,1-1-1 0 0,1 1 1 0 0,-1 8 0 0 0,2-7 5 0 0,-1 0 1 0 0,1-1-1 0 0,1 1 1 0 0,0-1-1 0 0,0 1 1 0 0,1-1-1 0 0,0 1 1 0 0,0-1-1 0 0,1 0 1 0 0,0 0-1 0 0,0-1 1 0 0,1 1-1 0 0,0-1 1 0 0,10 11-1 0 0,-12-15 21 0 0,1 1 0 0 0,0-1 0 0 0,0 0-1 0 0,0 0 1 0 0,1-1 0 0 0,-1 1 0 0 0,1-1-1 0 0,0 0 1 0 0,-1 0 0 0 0,1-1 0 0 0,0 1 0 0 0,0-1-1 0 0,0 0 1 0 0,8 0 0 0 0,7 0 209 0 0,0 0-1 0 0,26-4 1 0 0,-35 2-129 0 0,25-3 135 0 0,0-2 0 0 0,0-1-1 0 0,0-1 1 0 0,-1-3 0 0 0,59-25-1 0 0,19-15-229 0 0,-72 34-11 0 0,22-11 0 0 0,-56 24 0 0 0,0 0 0 0 0,-1-1 0 0 0,1 0 0 0 0,-1 0 0 0 0,0 0 0 0 0,9-11 0 0 0,-9 9-17 0 0,1 0 1 0 0,-1-1-1 0 0,-1 1 0 0 0,1-2 1 0 0,-2 1-1 0 0,1 0 0 0 0,-1-1 1 0 0,0 0-1 0 0,4-15 0 0 0,-5 11-178 0 0,2-22-299 0 0,-5 34 359 0 0,-2-2-180 0 0,2 2 313 0 0,-1 1-1 0 0,1-1 0 0 0,0 1 0 0 0,0-1 0 0 0,0 1 0 0 0,0-1 0 0 0,0 1 0 0 0,-1-1 0 0 0,1 0 0 0 0,0 1 0 0 0,0-1 0 0 0,-1 1 0 0 0,1 0 0 0 0,-1-1 0 0 0,1 1 0 0 0,0-1 0 0 0,-1 1 0 0 0,1-1 0 0 0,-1 1 0 0 0,0-1 0 0 0,0 1-4 0 0,0-1 0 0 0,0 0 0 0 0,0 0 0 0 0,0 1 0 0 0,0-1 0 0 0,0 1 0 0 0,-1-1 0 0 0,1 1 0 0 0,0-1 0 0 0,-1 1-1 0 0,1 0 1 0 0,0 0 0 0 0,0 0 0 0 0,-1 0 0 0 0,1 0 0 0 0,0 0 0 0 0,-1 0 0 0 0,1 0 0 0 0,0 0 0 0 0,-2 1 0 0 0,-28 9-54 0 0,22-7 25 0 0,-30 14-104 0 0,1 1 1 0 0,-55 35 0 0 0,89-51 138 0 0,-5 4 1 0 0,2 3 0 0 0,6-8 0 0 0,-1 1 0 0 0,1 0 0 0 0,0 0 0 0 0,0 0 0 0 0,0 0 0 0 0,0 0 0 0 0,0 0 0 0 0,0 1 0 0 0,0-1 0 0 0,1 0 0 0 0,-1 0 0 0 0,1 1 0 0 0,0-1 0 0 0,-1 0 0 0 0,1 0 0 0 0,0 3 0 0 0,1 3 0 0 0,-2-4 12 0 0,1-1-1 0 0,0 1 1 0 0,1 0-1 0 0,-1-1 0 0 0,1 1 1 0 0,-1-1-1 0 0,1 1 1 0 0,0-1-1 0 0,0 1 1 0 0,1-1-1 0 0,2 6 1 0 0,1 5-6 0 0,1-1 17 0 0,0-1 0 0 0,10 16 0 0 0,-9-17-41 0 0,-6-9-430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0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51 919 0 0,'3'1'4222'0'0,"-2"-1"-3732"0"0,0 0 0 0 0,0 0 1 0 0,1 0-1 0 0,-1 0 0 0 0,0 0 1 0 0,1 0-1 0 0,-1 0 0 0 0,0 0 0 0 0,0 0 1 0 0,1-1-1 0 0,-1 1 0 0 0,0 0 1 0 0,0-1-1 0 0,0 1 0 0 0,1-1 0 0 0,-1 0 1 0 0,0 1-1 0 0,1-2 0 0 0,9-7-509 0 0,23-27 5941 0 0,-54 43-5858 0 0,-102 36-21 0 0,68-23-545 0 0,-94 23 0 0 0,141-42 407 0 0,0 0 1 0 0,0 0-1 0 0,0-1 0 0 0,0 0 1 0 0,-1 0-1 0 0,1-1 0 0 0,-7-1 1 0 0,13 2 12 0 0,-10-4-224 0 0,7 4 223 0 0,0 0 0 0 0,0 1 0 0 0,1-1 0 0 0,-1 0 0 0 0,0 1 0 0 0,0 0 0 0 0,1 0 0 0 0,-1 0 1 0 0,0 1-1 0 0,1-1 0 0 0,-1 1 0 0 0,1 0 0 0 0,0 0 0 0 0,-1 0 0 0 0,1 0 0 0 0,0 0 0 0 0,-3 4 1 0 0,4-4 68 0 0,1 0 0 0 0,0 1 0 0 0,0-1 0 0 0,-1 0 0 0 0,2 1 0 0 0,-1-1 0 0 0,0 1 0 0 0,0 3 0 0 0,-1-1 2 0 0,1 1 59 0 0,-1-1-1 0 0,1 1 1 0 0,0 0-1 0 0,0-1 1 0 0,1 11-1 0 0,-1 1 93 0 0,-1 1 42 0 0,-1-1 1 0 0,-1 1 0 0 0,-8 25-1 0 0,3-31 56 0 0,3-2 133 0 0,7-10-365 0 0,-1 0 0 0 0,0 1 0 0 0,0-1 0 0 0,0 0 1 0 0,0 0-1 0 0,0 0 0 0 0,0 1 0 0 0,1-1 0 0 0,-1 0 0 0 0,0 0 0 0 0,0 1 0 0 0,0-1 0 0 0,1 0 0 0 0,-1 0 0 0 0,0 0 0 0 0,0 0 1 0 0,0 0-1 0 0,1 1 0 0 0,-1-1 0 0 0,0 0 0 0 0,0 0 0 0 0,1 0 0 0 0,-1 0 0 0 0,0 0 0 0 0,1 0 0 0 0,-1 0 0 0 0,0 0 0 0 0,0 0 0 0 0,1 0 1 0 0,-1 0-1 0 0,0 0 0 0 0,0 0 0 0 0,1 0 0 0 0,-1 0 0 0 0,0 0 0 0 0,0 0 0 0 0,1 0 0 0 0,15-1-17 0 0,0-1-1 0 0,-1-1 1 0 0,28-7-1 0 0,-23 5-12 0 0,28-4 0 0 0,62-8-45 0 0,-64 9 223 0 0,0 2-1 0 0,47 0 1 0 0,-73 5-24 0 0,0 2-1 0 0,0 0 1 0 0,34 8-1 0 0,-48-8-101 0 0,-1 0-1 0 0,0 1 1 0 0,0 0-1 0 0,0 0 1 0 0,0 0 0 0 0,0 1-1 0 0,0-1 1 0 0,0 1-1 0 0,-1 0 1 0 0,1 1-1 0 0,-1-1 1 0 0,0 1 0 0 0,0 0-1 0 0,0 0 1 0 0,-1 0-1 0 0,0 0 1 0 0,1 0-1 0 0,-1 1 1 0 0,3 6 0 0 0,-4-7-23 0 0,0 0 0 0 0,-1 1 0 0 0,1-1 0 0 0,-1 0 0 0 0,0 1 0 0 0,0-1 0 0 0,0 1 1 0 0,0-1-1 0 0,-1 1 0 0 0,0 0 0 0 0,0-1 0 0 0,0 1 0 0 0,-1 0 0 0 0,1-1 0 0 0,-1 1 1 0 0,0-1-1 0 0,0 1 0 0 0,-1-1 0 0 0,1 0 0 0 0,-1 1 0 0 0,0-1 0 0 0,0 0 0 0 0,-1 0 1 0 0,1 0-1 0 0,-1 0 0 0 0,0-1 0 0 0,0 1 0 0 0,0-1 0 0 0,0 0 0 0 0,-5 4 1 0 0,-3 2 18 0 0,-1-1 0 0 0,0 0 1 0 0,0-1-1 0 0,-21 9 1 0 0,-54 16 116 0 0,49-19-65 0 0,-228 78 333 0 0,0-20-50 0 0,252-68-357 0 0,9-1-27 0 0,-1-1 1 0 0,1 0-1 0 0,0-1 0 0 0,-1 1 1 0 0,-6-1-1 0 0,10 0-361 0 0,1-3-278 0 0,1 3 635 0 0,-1 0 0 0 0,1 0 0 0 0,0 0-1 0 0,0 0 1 0 0,0 0 0 0 0,-1-1 0 0 0,1 1-1 0 0,0 0 1 0 0,0 0 0 0 0,0 0 0 0 0,0 0-1 0 0,0-1 1 0 0,-1 1 0 0 0,1 0 0 0 0,0 0-1 0 0,0 0 1 0 0,0-1 0 0 0,0 1 0 0 0,0 0-1 0 0,0 0 1 0 0,0 0 0 0 0,0-1 0 0 0,0 1-1 0 0,0 0 1 0 0,0 0 0 0 0,0-1 0 0 0,0 1-1 0 0,0 0 1 0 0,0 0 0 0 0,0-1 0 0 0,14-12-3341 0 0,-4 4 1428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0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79 1375 0 0,'0'-2'372'0'0,"-3"-12"1178"0"0,2 9-648 0 0,0 0-1 0 0,0 0 1 0 0,1-1 0 0 0,-1 1 0 0 0,1 0 0 0 0,0 0 0 0 0,0-1 0 0 0,2-7 0 0 0,1 5 1173 0 0,-3 18 1326 0 0,-1 4-3313 0 0,2-5 95 0 0,0 0 1 0 0,1 0-1 0 0,-1 0 0 0 0,2 0 1 0 0,0 0-1 0 0,0-1 1 0 0,0 1-1 0 0,1-1 0 0 0,0 0 1 0 0,1 0-1 0 0,6 9 0 0 0,1-2 54 0 0,0-1-1 0 0,1 0 0 0 0,1-1 0 0 0,19 15 0 0 0,-17-15 40 0 0,20 21 0 0 0,-28-25-276 0 0,4 6 416 0 0,12-25-8816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0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383 185 5527 0 0,'0'-1'423'0'0,"5"-11"687"0"0,1 0 0 0 0,0 0 0 0 0,0 1 0 0 0,1 0 0 0 0,15-18 0 0 0,-21 28-1013 0 0,50-53 2842 0 0,-32 28-1772 0 0,-18 25-862 0 0,0-6 616 0 0,-2 0-337 0 0,1 6-284 0 0,-19 7 528 0 0,7 4-623 0 0,-1 1 0 0 0,1 0-1 0 0,1 0 1 0 0,-15 19 0 0 0,14-16-94 0 0,-90 110 245 0 0,49-58-301 0 0,-120 117-1 0 0,159-170-51 0 0,8-6 9 0 0,-1-1 0 0 0,0 0 0 0 0,0-1 0 0 0,-1 1 0 0 0,-15 7 0 0 0,21-12 105 0 0,4-2-101 0 0,1 0-1 0 0,-1 0 1 0 0,0 1-1 0 0,0-1 1 0 0,0 1-1 0 0,0-1 0 0 0,5 1 1 0 0,-2 0-12 0 0,10-2-495 0 0,0 0-1 0 0,27 2 1 0 0,-24 1-1067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0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44 4143 0 0,'0'0'319'0'0,"4"-7"1502"0"0,19-15 3261 0 0,-7 8 1566 0 0,-18 15-6567 0 0,1 1 0 0 0,0 0 1 0 0,1-1-1 0 0,-1 1 0 0 0,0 0 0 0 0,0 0 1 0 0,1 0-1 0 0,-1 1 0 0 0,-4 10 288 0 0,-14 21 457 0 0,3-6-355 0 0,-20 28 0 0 0,35-55-578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0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25 7831 0 0,'1'-1'603'0'0,"19"-16"597"0"0,-1 10 5631 0 0,-18 8-6338 0 0,1 2-407 0 0,0-1 1 0 0,0 1-1 0 0,-1-1 1 0 0,1 1-1 0 0,0-1 1 0 0,-1 1 0 0 0,0 0-1 0 0,0 0 1 0 0,0-1-1 0 0,0 1 1 0 0,0 0-1 0 0,-1 0 1 0 0,1 0-1 0 0,-1 0 1 0 0,0 0-1 0 0,1 0 1 0 0,-1 0-1 0 0,-1 0 1 0 0,1 0-1 0 0,-1 5 1 0 0,-1 1 15 0 0,0 1 1 0 0,0 0 0 0 0,-1 0 0 0 0,0-1-1 0 0,-5 12 1 0 0,-109 197 636 0 0,78-153-616 0 0,39-63-109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0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266 160 6447 0 0,'-24'0'425'0'0,"1"0"0"0"0,-1 1 0 0 0,0 1 0 0 0,-26 7-1 0 0,15-1 3468 0 0,-50 19 2460 0 0,211-33-4720 0 0,127-22-1 0 0,-198 21-1456 0 0,288-35 603 0 0,213-40-210 0 0,-461 65-320 0 0,179-7 0 0 0,-242 23-221 0 0,85 2-317 0 0,-103 0-92 0 0,-1 1-1 0 0,1 0 1 0 0,-1 1-1 0 0,0 1 1 0 0,0 0 0 0 0,17 7-1 0 0,-26-9 3 0 0,0 0-1 0 0,0 0 1 0 0,-1 1-1 0 0,1-1 1 0 0,-1 1 0 0 0,1 0-1 0 0,-1 0 1 0 0,0 0-1 0 0,0 0 1 0 0,0 1-1 0 0,3 4 1 0 0,7 13-1251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0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1375 0 0,'0'0'13755'0'0,"5"-7"-12942"0"0,-4 6-741 0 0,-1 1 0 0 0,1-1-1 0 0,-1 0 1 0 0,1 1 0 0 0,-1-1-1 0 0,1 1 1 0 0,-1-1 0 0 0,1 1-1 0 0,-1-1 1 0 0,1 1 0 0 0,0-1-1 0 0,-1 1 1 0 0,1 0 0 0 0,0-1-1 0 0,0 1 1 0 0,-1 0 0 0 0,1 0-1 0 0,0-1 1 0 0,-1 1 0 0 0,1 0-1 0 0,0 0 1 0 0,0 0 0 0 0,0 0 0 0 0,-1 0-1 0 0,1 0 1 0 0,0 0 0 0 0,0 0-1 0 0,-1 0 1 0 0,1 1 0 0 0,0-1-1 0 0,0 0 1 0 0,-1 0 0 0 0,1 1-1 0 0,0-1 1 0 0,-1 0 0 0 0,1 1-1 0 0,0-1 1 0 0,-1 1 0 0 0,1-1-1 0 0,-1 1 1 0 0,1-1 0 0 0,0 1-1 0 0,0 0 1 0 0,1 2-11 0 0,0-1 1 0 0,0 1-1 0 0,0-1 0 0 0,0 1 0 0 0,-1 0 1 0 0,1 0-1 0 0,-1 0 0 0 0,1 0 1 0 0,0 5-1 0 0,8 38 426 0 0,3 52 1 0 0,-10-62-416 0 0,2 0 1 0 0,2 0 0 0 0,13 43-1 0 0,-17-67-71 0 0,-3-8 5 0 0,1 0 1 0 0,0-1-1 0 0,0 1 1 0 0,1 0 0 0 0,-1-1-1 0 0,1 1 1 0 0,0-1 0 0 0,2 4-1 0 0,-4-5 7 0 0,1-1 1 0 0,0 1-1 0 0,0-1 0 0 0,0 1 1 0 0,0-1-1 0 0,0 1 0 0 0,1-1 1 0 0,-1 0-1 0 0,0 1 0 0 0,1-1 1 0 0,-1 0-1 0 0,1 0 0 0 0,-1 0 1 0 0,1 0-1 0 0,-1 0 0 0 0,1 0 0 0 0,0-1 1 0 0,-1 1-1 0 0,1-1 0 0 0,2 1 1 0 0,-2 0 12 0 0,1-1 0 0 0,-1 0 1 0 0,1-1-1 0 0,-1 1 0 0 0,0 0 1 0 0,1-1-1 0 0,-1 1 0 0 0,0-1 1 0 0,1 0-1 0 0,-1 0 0 0 0,0 0 1 0 0,0 0-1 0 0,4-2 1 0 0,-1 0 12 0 0,-1-1-1 0 0,1 1 1 0 0,-1-1 0 0 0,0 0 0 0 0,1 0 0 0 0,-2 0 0 0 0,1-1 0 0 0,0 0 0 0 0,-1 1 0 0 0,0-1 0 0 0,5-11 0 0 0,-7 11-54 0 0,0 1 0 0 0,0-1 0 0 0,0 0 0 0 0,0 0 1 0 0,-1 0-1 0 0,0 0 0 0 0,0 0 0 0 0,0 0 0 0 0,-1 0 0 0 0,0 0 0 0 0,0 0 0 0 0,0 0 0 0 0,-2-6 0 0 0,-4-7-151 0 0,-1 1 0 0 0,-12-21-1 0 0,5 9 38 0 0,2 4 103 0 0,1 0 0 0 0,2-1 0 0 0,1 0 0 0 0,0 0 1 0 0,2-1-1 0 0,1 0 0 0 0,2 0 0 0 0,0 0 0 0 0,1-47 0 0 0,5 42 8 0 0,1 0 0 0 0,2 1 0 0 0,10-37 0 0 0,34-90-114 0 0,-39 128 64 0 0,-5 9 68 0 0,6 38-144 0 0,20 26 0 0 0,-25-38 147 0 0,0 0 0 0 0,0-1 0 0 0,0 1-1 0 0,0-1 1 0 0,1-1 0 0 0,0 1 0 0 0,0-1 0 0 0,0 0-1 0 0,0-1 1 0 0,0 1 0 0 0,1-2 0 0 0,11 3 0 0 0,9-1 37 0 0,-1-2 1 0 0,31-1-1 0 0,-47 0-30 0 0,78-6 438 0 0,130-26 0 0 0,-165 22-293 0 0,57-9 29 0 0,121-20 504 0 0,-4 16-275 0 0,109 15-349 0 0,-330 8-169 0 0,1 0 0 0 0,-1 0 0 0 0,0 1 0 0 0,1 0-1 0 0,-1 1 1 0 0,9 2 0 0 0,-15-4-331 0 0,0 2-654 0 0,-2 16-1868 0 0,-2-5-2003 0 0,-1-1-618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0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69 1839 0 0,'15'-3'36'0'0,"0"-2"-1"0"0,0 1 0 0 0,-1-2 0 0 0,27-14 0 0 0,-28 14 2967 0 0,-1 0-1 0 0,1 1 0 0 0,27-8 1 0 0,-39 13-1524 0 0,1 1-1216 0 0,-1 0-234 0 0,0 1 0 0 0,-1-1 1 0 0,1 0-1 0 0,0 1 0 0 0,0-1 0 0 0,-1 0 1 0 0,1 1-1 0 0,-1-1 0 0 0,1 1 1 0 0,-1-1-1 0 0,1 1 0 0 0,-1-1 1 0 0,0 1-1 0 0,0-1 0 0 0,0 1 0 0 0,0-1 1 0 0,0 1-1 0 0,0-1 0 0 0,0 3 1 0 0,-1-2 8 0 0,0 1 0 0 0,0 0 0 0 0,0-1 1 0 0,-1 1-1 0 0,1 0 0 0 0,-1-1 0 0 0,1 0 1 0 0,-1 1-1 0 0,-3 3 0 0 0,-3 2 68 0 0,-1 0 0 0 0,-1-1 0 0 0,-18 13 0 0 0,-94 49 495 0 0,72-42-467 0 0,-73 51 1 0 0,8 17 31 0 0,100-82-142 0 0,2 1 1 0 0,-1 1 0 0 0,2 0 0 0 0,0 1 0 0 0,-15 26 0 0 0,26-40-9 0 0,-1 1 1 0 0,1-1-1 0 0,0 0 0 0 0,0 1 1 0 0,0 0-1 0 0,1-1 0 0 0,-1 1 1 0 0,1-1-1 0 0,-1 1 0 0 0,1 0 1 0 0,0 0-1 0 0,0-1 0 0 0,0 1 1 0 0,0 0-1 0 0,0-1 0 0 0,1 1 1 0 0,-1 0-1 0 0,1-1 0 0 0,1 6 1 0 0,0-5 35 0 0,1 1-1 0 0,-1-1 1 0 0,0 1 0 0 0,1-1 0 0 0,0 0-1 0 0,0 0 1 0 0,0 0 0 0 0,0-1 0 0 0,0 1-1 0 0,1-1 1 0 0,-1 0 0 0 0,6 3 0 0 0,13 6 271 0 0,-1-1 0 0 0,2-1 0 0 0,27 7 0 0 0,72 10 480 0 0,-96-23-725 0 0,-1-2 1 0 0,0 0-1 0 0,1-1 0 0 0,-1-2 1 0 0,0 0-1 0 0,0-2 0 0 0,0-1 0 0 0,0 0 1 0 0,-1-2-1 0 0,0-1 0 0 0,0-1 0 0 0,0-1 1 0 0,-2-1-1 0 0,1-1 0 0 0,-1-1 1 0 0,-1-1-1 0 0,-1-1 0 0 0,0-1 0 0 0,0 0 1 0 0,-2-2-1 0 0,32-37 0 0 0,-44 46-57 0 0,-1 1-1 0 0,1-1 0 0 0,-1 0 1 0 0,-1 0-1 0 0,5-15 0 0 0,-7 20-22 0 0,-1 0 0 0 0,0 0 0 0 0,0 0-1 0 0,0-1 1 0 0,0 1 0 0 0,-1 0 0 0 0,1 0-1 0 0,-1-1 1 0 0,0 1 0 0 0,-1 0-1 0 0,1-1 1 0 0,-1 1 0 0 0,0 0 0 0 0,0 0-1 0 0,-2-7 1 0 0,2 10-3 0 0,1 1 0 0 0,-1-1-1 0 0,1 0 1 0 0,-1 0 0 0 0,0 0-1 0 0,1 0 1 0 0,-1 0 0 0 0,0 0 0 0 0,0 1-1 0 0,1-1 1 0 0,-1 0 0 0 0,0 1-1 0 0,0-1 1 0 0,0 1 0 0 0,0-1 0 0 0,0 1-1 0 0,0-1 1 0 0,0 1 0 0 0,0-1-1 0 0,0 1 1 0 0,-2 0 0 0 0,1 0-13 0 0,0 0 0 0 0,0 0-1 0 0,0 0 1 0 0,-1 0 0 0 0,1 0 0 0 0,0 1-1 0 0,0-1 1 0 0,0 1 0 0 0,0 0 0 0 0,-3 1 0 0 0,-3 3-40 0 0,-1 0 0 0 0,1 0 0 0 0,-13 11 0 0 0,19-15 65 0 0,-26 23-36 0 0,0 1-1 0 0,2 1 0 0 0,1 2 1 0 0,-39 54-1 0 0,56-68 31 0 0,7-13 0 0 0,1 0 0 0 0,0 0 0 0 0,-1 0 0 0 0,1 1 0 0 0,0-1 0 0 0,0 0 0 0 0,0 0 0 0 0,0 0 0 0 0,0 0 0 0 0,0 1 0 0 0,0-1 0 0 0,1 0 0 0 0,-1 0 0 0 0,0 0 0 0 0,0 0 0 0 0,1 0 0 0 0,-1 1 0 0 0,1-1 0 0 0,-1 0 0 0 0,1 0 0 0 0,0 0 0 0 0,-1 0 0 0 0,1 0 0 0 0,0-1 0 0 0,0 1 0 0 0,-1 0 0 0 0,1 0 0 0 0,0 0 0 0 0,0-1 0 0 0,0 1 0 0 0,0 0 0 0 0,0-1 0 0 0,0 1-1 0 0,0-1 1 0 0,0 1 0 0 0,3 0 0 0 0,3 1-30 0 0,0 1 0 0 0,1-1 0 0 0,-1-1-1 0 0,11 2 1 0 0,-17-3 13 0 0,18 1-236 0 0,0 0 0 0 0,22-3 0 0 0,3 0-2300 0 0,-22 2 898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71 10135 0 0,'3'-3'117'0'0,"14"-11"643"0"0,23-16 0 0 0,-35 27-271 0 0,-1 0 0 0 0,1 0-1 0 0,0 1 1 0 0,0 0-1 0 0,1 0 1 0 0,-1 0 0 0 0,0 0-1 0 0,1 1 1 0 0,-1 0 0 0 0,10-1-1 0 0,-13 2-391 0 0,-1 0-1 0 0,1 0 1 0 0,-1 0-1 0 0,1 0 1 0 0,0 1-1 0 0,-1-1 1 0 0,1 0-1 0 0,0 1 1 0 0,-1 0-1 0 0,1-1 1 0 0,-1 1-1 0 0,1 0 1 0 0,-1-1-1 0 0,0 1 1 0 0,1 0-1 0 0,-1 0 1 0 0,0 0 0 0 0,1 0-1 0 0,-1 1 1 0 0,2 1-1 0 0,-2 0-17 0 0,1-1 0 0 0,-1 1 0 0 0,0-1 0 0 0,0 1 0 0 0,0 0 0 0 0,0 0 0 0 0,0 0-1 0 0,-1-1 1 0 0,1 1 0 0 0,-1 6 0 0 0,0 3 16 0 0,0 0-1 0 0,-2-1 0 0 0,1 1 1 0 0,-6 19-1 0 0,-5 10 7 0 0,-2-1 0 0 0,-23 46 0 0 0,-46 73-68 0 0,52-109-16 0 0,-1-1 0 0 0,-3-1 0 0 0,-1-2-1 0 0,-3-2 1 0 0,-53 48 0 0 0,89-90-6 0 0,-1 2-346 0 0,0 0 0 0 0,0 0 1 0 0,-1-1-1 0 0,1 0 0 0 0,-1 0 0 0 0,-8 4 0 0 0,3-5-924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0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80 11431 0 0,'-4'1'52'0'0,"-23"2"542"0"0,-36 9 0 0 0,55-9-167 0 0,-1-1 0 0 0,0 0 0 0 0,0-1 1 0 0,0 0-1 0 0,-1 0 0 0 0,1-1 0 0 0,0 0 0 0 0,0-1 0 0 0,-12-2 0 0 0,20 3 53 0 0,0-1-395 0 0,1 1-1 0 0,0 0 1 0 0,0-1 0 0 0,-1 1 0 0 0,1 0 0 0 0,0-1-1 0 0,0 1 1 0 0,0 0 0 0 0,-1-1 0 0 0,1 1 0 0 0,0 0-1 0 0,0-1 1 0 0,0 1 0 0 0,0-1 0 0 0,0 1-1 0 0,0 0 1 0 0,0-1 0 0 0,0 1 0 0 0,0-1 0 0 0,0 1-1 0 0,0-1 1 0 0,4-3 42 0 0,1-1 0 0 0,-1 1-1 0 0,1 1 1 0 0,0-1 0 0 0,0 1-1 0 0,1 0 1 0 0,-1 0 0 0 0,0 0-1 0 0,1 1 1 0 0,0 0 0 0 0,-1 0-1 0 0,1 0 1 0 0,6-1 0 0 0,13-1 405 0 0,44-3 1 0 0,76 7-197 0 0,-101 2-251 0 0,-1-2 0 0 0,81-9-1 0 0,114-22 55 0 0,-204 31-139 0 0,-33 0 0 0 0,-1 0 0 0 0,0 0 0 0 0,0 0 0 0 0,1 0 0 0 0,-1 0 0 0 0,0 0 0 0 0,1-1 0 0 0,-1 1 0 0 0,0 0 0 0 0,0 0 0 0 0,1 0 0 0 0,-1 0 0 0 0,0 1 0 0 0,0-1 0 0 0,1 0 0 0 0,-1 0 0 0 0,0 0 0 0 0,0 0 0 0 0,1 0 0 0 0,-1 0 0 0 0,0 0 0 0 0,0 0 0 0 0,1 0 0 0 0,-1 1 0 0 0,0-1 0 0 0,0 0 0 0 0,0 0 0 0 0,1 0 0 0 0,-1 1 0 0 0,0-1 0 0 0,0 0 0 0 0,0 0 0 0 0,0 0 0 0 0,1 1 0 0 0,-1-1 0 0 0,0 0 0 0 0,0 0 0 0 0,0 1 0 0 0,0-1 0 0 0,-3 5 0 0 0,3-4 0 0 0,-85 131 53 0 0,15-19 51 0 0,-17 29-16 0 0,63-103-57 0 0,15-25-20 0 0,0 1 0 0 0,1-1 0 0 0,-7 19 0 0 0,14-31-145 0 0,1 0 1 0 0,-1 0-1 0 0,0 0 0 0 0,1 0 1 0 0,-1 0-1 0 0,1 0 0 0 0,0 0 1 0 0,0 1-1 0 0,0-1 0 0 0,0 0 1 0 0,0 0-1 0 0,0 0 0 0 0,0 0 1 0 0,1 0-1 0 0,-1 0 0 0 0,1 1 1 0 0,1 1-1 0 0,-1-1-291 0 0,1-1-1 0 0,-1 0 1 0 0,1 0 0 0 0,0 0 0 0 0,0 0-1 0 0,0 0 1 0 0,1 0 0 0 0,-1 0 0 0 0,0-1-1 0 0,1 1 1 0 0,-1-1 0 0 0,4 2 0 0 0,9 4-6153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2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 8143 0 0,'0'0'360'0'0,"-14"0"80"0"0,0-4-352 0 0,-4 8-88 0 0,-4 1 0 0 0,0 2-2400 0 0,1 0-488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2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129 658 5983 0 0,'-5'-1'163'0'0,"-1"0"0"0"0,1 1 0 0 0,-1 0 0 0 0,1 0 0 0 0,-1 0 0 0 0,0 1 0 0 0,1 0 0 0 0,-1 0 0 0 0,1 0 0 0 0,-9 4 0 0 0,5-2 344 0 0,1 2 1 0 0,0-1-1 0 0,0 1 1 0 0,0 1-1 0 0,-9 7 1 0 0,15-11-472 0 0,28-10 134 0 0,30-13 508 0 0,-32 11 349 0 0,39-11 0 0 0,203-26-75 0 0,-207 41-741 0 0,-1 3 0 0 0,96 8-1 0 0,183 39-210 0 0,-279-36-9 0 0,1-3 0 0 0,114-5-1 0 0,117-30-18 0 0,-182 17 35 0 0,-41 5 69 0 0,374-36 768 0 0,-304 32-710 0 0,-24 1 63 0 0,138 5 1 0 0,752 16-198 0 0,-759-21 0 0 0,-3-1 0 0 0,-142 11 13 0 0,308-14 102 0 0,80-8-115 0 0,-375 18 0 0 0,45 1 0 0 0,-121 2 27 0 0,40-7 0 0 0,-17 2 83 0 0,92-7 398 0 0,234-29 455 0 0,-287 35-884 0 0,-57 5-65 0 0,42 3-14 0 0,-2 0 0 0 0,306-36 232 0 0,-240 30-36 0 0,-58 5-106 0 0,67 2-80 0 0,5 1-10 0 0,121-30 150 0 0,-76 4 435 0 0,-150 20-396 0 0,57-5-56 0 0,152-32 0 0 0,226-45 409 0 0,-458 82-514 0 0,348-30 166 0 0,-297 29-22 0 0,41-2-10 0 0,-52 8-165 0 0,125-6-67 0 0,-111-9 54 0 0,-76 11 16 0 0,0 0 0 0 0,0 0 1 0 0,-1-1-1 0 0,0 0 0 0 0,19-11 0 0 0,-18 9-9 0 0,-8 4 16 0 0,0 1 1 0 0,0-1-1 0 0,0 0 0 0 0,0-1 1 0 0,0 1-1 0 0,0 0 1 0 0,-1-1-1 0 0,1 1 0 0 0,-1-1 1 0 0,4-4-1 0 0,0-2-45 0 0,-5 8-160 0 0,-4 2-2027 0 0,-10 5 630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3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3737 6911 0 0,'0'0'4783'0'0,"2"1"-4708"0"0,23 11-61 0 0,2 0-3 0 0,10 5 237 0 0,-22-10 160 0 0,-1 0-1 0 0,21 5 1 0 0,-26-10-278 0 0,1-1 0 0 0,-1 0 1 0 0,0-1-1 0 0,0 0 0 0 0,1 0 1 0 0,-1-1-1 0 0,0 0 1 0 0,13-3-1 0 0,-2-2-8 0 0,-1 0 1 0 0,0-1-1 0 0,0-1 0 0 0,31-20 1 0 0,63-50 218 0 0,-72 47-17 0 0,52-28 0 0 0,57-17 686 0 0,-125 66-869 0 0,-1 1-1 0 0,1 1 0 0 0,1 2 1 0 0,36-6-1 0 0,10 7-108 0 0,1 4-1 0 0,78 8 1 0 0,-104-4-23 0 0,-14-2-35 0 0,-1-1-1 0 0,1-2 0 0 0,0-1 1 0 0,0-2-1 0 0,-1-1 0 0 0,0-1 1 0 0,40-15-1 0 0,221-93 17 0 0,-224 87 9 0 0,253-113 1 0 0,-305 134 0 0 0,215-95 0 0 0,-53-1 0 0 0,-103 55 0 0 0,91-42 0 0 0,-56 31 0 0 0,245-128 504 0 0,-321 167-465 0 0,-1-2-1 0 0,-1-1 1 0 0,36-33-1 0 0,28-20-40 0 0,-69 56 2 0 0,20-15 32 0 0,59-30 0 0 0,147-79-32 0 0,-238 134-8 0 0,0 0-1 0 0,-2-1 1 0 0,1-1-1 0 0,-1 0 1 0 0,-1-1-1 0 0,0-1 1 0 0,-1 0-1 0 0,-1-1 1 0 0,0 0-1 0 0,11-20 1 0 0,20-51-65 0 0,24-43 90 0 0,-43 94 94 0 0,1 1 0 0 0,48-50 0 0 0,-71 84-111 0 0,75-72 105 0 0,-41 41-74 0 0,108-85-31 0 0,-70 60 0 0 0,9-8 0 0 0,-18 15 0 0 0,93-91 0 0 0,-122 101 11 0 0,27-26 32 0 0,-55 58-41 0 0,27-25 1 0 0,1 2 0 0 0,60-41-1 0 0,10 14 1 0 0,5-3-16 0 0,-60 29-14 0 0,58-49 0 0 0,-50 37 27 0 0,6-6 0 0 0,-46 35 0 0 0,0 1 0 0 0,0 1 0 0 0,37-18 0 0 0,64-21 0 0 0,-6 9 22 0 0,83-35 28 0 0,28-14-18 0 0,-180 78-24 0 0,0 1 0 0 0,0 3 0 0 0,61-6 0 0 0,-29 8-6 0 0,-1-4 1 0 0,106-30-1 0 0,-157 35-12 0 0,0 2 1 0 0,0 0-1 0 0,0 1 1 0 0,0 2 0 0 0,0 0-1 0 0,1 1 1 0 0,-1 2-1 0 0,0 1 1 0 0,27 6-1 0 0,21 11-8 0 0,-51-13 6 0 0,1-1 1 0 0,0-1 0 0 0,46 5-1 0 0,123-6 12 0 0,-158-1 0 0 0,-1 1 0 0 0,-1 1 0 0 0,1 2 0 0 0,-1 2 0 0 0,0 0 0 0 0,35 17 0 0 0,37 25 0 0 0,-69-32 0 0 0,1-2 0 0 0,53 18 0 0 0,-26-20 0 0 0,75 10 0 0 0,-36-8 0 0 0,-85-13 0 0 0,-1 0 0 0 0,0 0 0 0 0,1 2 0 0 0,-1 0 0 0 0,-1 0 0 0 0,0 2 0 0 0,0 0 0 0 0,25 18 0 0 0,54 39 32 0 0,-74-54-24 0 0,0-1 0 0 0,1-1 0 0 0,25 9 0 0 0,83 17 15 0 0,-81-24-10 0 0,-2 2 1 0 0,55 23 0 0 0,-93-33-14 0 0,-1 1 0 0 0,1 0 0 0 0,-1 0 0 0 0,0 1 0 0 0,0-1 0 0 0,-1 1 0 0 0,10 10 0 0 0,-1 3 33 0 0,14 23 0 0 0,-7-10 37 0 0,11 9 42 0 0,2-1 0 0 0,1-3 0 0 0,44 37 0 0 0,-42-42-74 0 0,60 38-1 0 0,-76-53-20 0 0,0 1 0 0 0,29 31 0 0 0,-46-44-15 0 0,51 53-2 0 0,46 44 0 0 0,-9-15 0 0 0,42 34 0 0 0,-91-84 0 0 0,-23-19 32 0 0,26 18 0 0 0,-14-12-27 0 0,-1 2 0 0 0,29 29-1 0 0,-34-29 13 0 0,2-1 0 0 0,52 36-1 0 0,-40-36-16 0 0,175 118 0 0 0,-194-126 0 0 0,-9-8 0 0 0,0 1 0 0 0,-1 0 0 0 0,-1 1 0 0 0,1 0 0 0 0,-1 1 0 0 0,11 15 0 0 0,-8-7 13 0 0,2 0 0 0 0,0-1-1 0 0,28 26 1 0 0,61 40 0 0 0,20 10 59 0 0,-22-25-72 0 0,-1-1 0 0 0,-64-48 46 0 0,1-1 0 0 0,59 21-1 0 0,85 15 221 0 0,26-5-149 0 0,-164-38-117 0 0,85 28 0 0 0,-111-33 0 0 0,0 0 0 0 0,0 1 0 0 0,-1 1 0 0 0,-1 0 0 0 0,0 2 0 0 0,29 23 0 0 0,-27-17 0 0 0,56 48 0 0 0,-64-57 0 0 0,1-1 0 0 0,0 0 0 0 0,0-1 0 0 0,1 0 0 0 0,19 7 0 0 0,5-3 8 0 0,0-2-1 0 0,62 6 0 0 0,-56-9 14 0 0,64 16 0 0 0,-101-19-22 0 0,0 0-1 0 0,0 0 0 0 0,0 0 1 0 0,0 1-1 0 0,0 0 0 0 0,0 0 1 0 0,-1 1-1 0 0,5 3 1 0 0,-8-6-73 0 0,0 0 1 0 0,0 0 0 0 0,0 0 0 0 0,-1 0 0 0 0,1 0 0 0 0,0 0-1 0 0,0 0 1 0 0,-1 0 0 0 0,1 1 0 0 0,-1-1 0 0 0,1 0 0 0 0,-1 0 0 0 0,0 0-1 0 0,1 1 1 0 0,-1-1 0 0 0,0 0 0 0 0,0 1 0 0 0,0-1 0 0 0,0 0 0 0 0,0 1-1 0 0,0 0 1 0 0,-4 12-6639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3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54 2759 0 0,'0'0'126'0'0,"0"-3"-5"0"0,-7-21-96 0 0,5 10 4203 0 0,3 13-3951 0 0,-1 0 0 0 0,0 1-1 0 0,0-1 1 0 0,0 1-1 0 0,0-1 1 0 0,1 0-1 0 0,-1 1 1 0 0,0-1 0 0 0,0 1-1 0 0,1-1 1 0 0,-1 1-1 0 0,0-1 1 0 0,1 1-1 0 0,-1-1 1 0 0,1 1-1 0 0,-1-1 1 0 0,1 1 0 0 0,-1-1-1 0 0,1 1 1 0 0,-1 0-1 0 0,1-1 1 0 0,0 1-1 0 0,9 0-587 0 0,0 3 398 0 0,0 0 0 0 0,0 1 0 0 0,-1 0 0 0 0,0 0 0 0 0,1 1 0 0 0,-2 1 1 0 0,1 0-1 0 0,-1 0 0 0 0,10 9 0 0 0,12 13 200 0 0,26 33 1 0 0,-32-35-380 0 0,-12-11 124 0 0,0 0-1 0 0,-2 1 1 0 0,0 0-1 0 0,0 0 0 0 0,-2 1 1 0 0,0 1-1 0 0,10 30 1 0 0,24 133 339 0 0,-39-167-354 0 0,45 336 1133 0 0,-45-296-1093 0 0,-5 54 1 0 0,0-19-19 0 0,0-83-30 0 0,2 1 12 0 0,4 14 3 0 0,1-7-3 0 0,5-5 22 0 0,-7-7-114 0 0,1 0 1 0 0,0-1 0 0 0,0 0 0 0 0,-1 0-1 0 0,1 0 1 0 0,0 0 0 0 0,0 0 0 0 0,0-1 0 0 0,0 0-1 0 0,0 0 1 0 0,0 0 0 0 0,0 0 0 0 0,0 0-1 0 0,0-1 1 0 0,0 0 0 0 0,-1 0 0 0 0,8-3 0 0 0,16-5-5472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3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1010 1 5983 0 0,'0'0'5364'0'0,"0"3"-5165"0"0,3 7-51 0 0,-3-7 67 0 0,-2-2-149 0 0,-2 0-36 0 0,1 0 0 0 0,-1 0 0 0 0,0-1-1 0 0,0 1 1 0 0,0-1 0 0 0,0 0 0 0 0,0 0-1 0 0,0 0 1 0 0,-6-2 0 0 0,-5 1 144 0 0,-19 2 69 0 0,0 1 0 0 0,-62 14-1 0 0,-64 26-672 0 0,85-21 83 0 0,-21 9-84 0 0,50-15 378 0 0,0-2 0 0 0,-68 10-1 0 0,62-17 51 0 0,-94 14 696 0 0,140-19-579 0 0,3-1-3 0 0,0 0 0 0 0,0 1-1 0 0,1 0 1 0 0,-1-1 0 0 0,0 1 0 0 0,0 0 0 0 0,0 0 0 0 0,1 1 0 0 0,-1-1 0 0 0,1 0 0 0 0,-1 1 0 0 0,1 0-1 0 0,-3 2 1 0 0,4-3-69 0 0,0 1 0 0 0,1-1 0 0 0,-1 1 0 0 0,1 0 0 0 0,-1 0 0 0 0,1-1 0 0 0,-1 1-1 0 0,1 0 1 0 0,0 0 0 0 0,0-1 0 0 0,0 1 0 0 0,0 0 0 0 0,0 0 0 0 0,0-1 0 0 0,1 1 0 0 0,-1 0-1 0 0,0 0 1 0 0,2 2 0 0 0,-1-1-25 0 0,1 1 0 0 0,0-1 0 0 0,0 1 0 0 0,0-1 0 0 0,1 0 0 0 0,-1 0 0 0 0,1 0 0 0 0,-1 0 0 0 0,1 0 0 0 0,0-1 0 0 0,0 1 0 0 0,0-1 0 0 0,0 0 0 0 0,1 0 0 0 0,4 2 0 0 0,4 2 21 0 0,0-1 0 0 0,1 0 0 0 0,13 3 0 0 0,69 14-38 0 0,-10-3 0 0 0,-75-17 0 0 0,304 94-146 0 0,-270-79 87 0 0,128 54-263 0 0,-139-55 201 0 0,1 2 1 0 0,57 42-1 0 0,-77-49 99 0 0,0 0 0 0 0,-1 2 0 0 0,-1 0 0 0 0,0 0 0 0 0,-1 1 0 0 0,16 25 0 0 0,-21-28-84 0 0,0 0 0 0 0,-1 0 0 0 0,0 1 0 0 0,0-1 0 0 0,-1 1 0 0 0,-1 0 0 0 0,0 1 0 0 0,-1-1 0 0 0,0 0 0 0 0,0 17 0 0 0,-2-24 68 0 0,-1 0 0 0 0,0 1-1 0 0,1-1 1 0 0,-2 0 0 0 0,1 1 0 0 0,-1-1 0 0 0,1 0 0 0 0,-1 0 0 0 0,-1 0-1 0 0,1 0 1 0 0,-1-1 0 0 0,0 1 0 0 0,0-1 0 0 0,0 1 0 0 0,-1-1-1 0 0,1 0 1 0 0,-1 0 0 0 0,0-1 0 0 0,0 1 0 0 0,0-1 0 0 0,-1 0-1 0 0,-7 4 1 0 0,-5 2 37 0 0,0-1-1 0 0,0-1 1 0 0,0 0-1 0 0,-1-1 1 0 0,-23 4-1 0 0,12-4 1 0 0,-1-1 0 0 0,-33 1 0 0 0,51-5 43 0 0,0-1-1 0 0,-1 0 0 0 0,1-1 1 0 0,0-1-1 0 0,-1 0 1 0 0,1-1-1 0 0,-23-8 0 0 0,30 9 6 0 0,0 0 0 0 0,1-1 0 0 0,-1 0 0 0 0,1 0 0 0 0,-1-1 0 0 0,1 1 0 0 0,0-1 0 0 0,1 0 0 0 0,-1 0 0 0 0,0 0 0 0 0,1 0 0 0 0,0 0 0 0 0,0-1 0 0 0,1 0 0 0 0,-1 0 0 0 0,1 1 0 0 0,0-1 0 0 0,0-1 0 0 0,0 1 0 0 0,1 0 0 0 0,0 0 0 0 0,-1-9 0 0 0,1-3 89 0 0,0 0 0 0 0,1 0-1 0 0,1 0 1 0 0,0 0 0 0 0,7-30 0 0 0,6-7 130 0 0,1 0-1 0 0,3 2 0 0 0,39-79 0 0 0,91-139 1460 0 0,-132 242-1499 0 0,12-22-164 0 0,-26 47-109 0 0,-9 12-5756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3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92 3679 0 0,'0'-2'284'0'0,"7"-32"34"0"0,-8 31 2231 0 0,0 2-2110 0 0,1 1-302 0 0,0-1-1 0 0,0 1 1 0 0,0-1-1 0 0,-1 1 1 0 0,1 0 0 0 0,0-1-1 0 0,0 1 1 0 0,-1-1 0 0 0,1 1-1 0 0,0 0 1 0 0,-1-1-1 0 0,1 1 1 0 0,0 0 0 0 0,-1 0-1 0 0,1-1 1 0 0,-1 1 0 0 0,1 0-1 0 0,-1 0 1 0 0,1-1-1 0 0,-1 1 1 0 0,-12-4-164 0 0,7 6-239 0 0,3 0-197 0 0,-15 8 601 0 0,0 1 0 0 0,0 1 0 0 0,1 0-1 0 0,-27 26 1 0 0,31-26 30 0 0,-2 0-1 0 0,1-1 0 0 0,-28 14 0 0 0,-49 20-59 0 0,28-15 163 0 0,57-27-148 0 0,1-1 1 0 0,0 1-1 0 0,0 1 0 0 0,0-1 0 0 0,0 1 0 0 0,1 0 0 0 0,-7 6 0 0 0,10-8-67 0 0,0 0 1 0 0,-1 0-1 0 0,1 0 0 0 0,0 0 1 0 0,0 0-1 0 0,0 0 0 0 0,0 0 1 0 0,0 0-1 0 0,1 0 0 0 0,-1 0 1 0 0,0 0-1 0 0,1 1 0 0 0,0-1 1 0 0,0 0-1 0 0,-1 0 0 0 0,1 1 0 0 0,1-1 1 0 0,-1 0-1 0 0,0 0 0 0 0,0 1 1 0 0,1-1-1 0 0,1 4 0 0 0,0-1-32 0 0,1 1 0 0 0,0-1 1 0 0,0 0-1 0 0,0 0 0 0 0,0 0 0 0 0,1 0 0 0 0,0-1 0 0 0,0 0 0 0 0,0 1 0 0 0,1-1 0 0 0,5 3 0 0 0,8 6-87 0 0,32 17 0 0 0,-34-22 8 0 0,10 7-84 0 0,1-1-1 0 0,0-2 1 0 0,1 0-1 0 0,51 12 1 0 0,-27-13 69 0 0,46 13-47 0 0,-80-19 111 0 0,-1 1 0 0 0,-1 1 0 0 0,27 14 0 0 0,-29-13 3 0 0,-1 1-1 0 0,1 0 0 0 0,-2 1 1 0 0,1 0-1 0 0,16 19 0 0 0,-23-22 0 0 0,-1 1-1 0 0,1 0 1 0 0,-1 0-1 0 0,-1 0 1 0 0,1 0-1 0 0,-1 1 1 0 0,-1-1-1 0 0,0 1 0 0 0,0 0 1 0 0,3 17-1 0 0,-5-17 5 0 0,1 0 0 0 0,-2 0 0 0 0,1 0 0 0 0,-1-1 0 0 0,-1 1 0 0 0,0 0 0 0 0,0 0 0 0 0,-1 0 0 0 0,0-1 0 0 0,-5 16 0 0 0,4-17 0 0 0,-1 0 0 0 0,1-1 0 0 0,-1 1 0 0 0,0-1 0 0 0,-1 0 0 0 0,0 0 0 0 0,0 0 0 0 0,0-1 0 0 0,0 0 0 0 0,-1 0 0 0 0,0 0 0 0 0,0-1 0 0 0,-8 5 0 0 0,-20 8 71 0 0,-1-1 0 0 0,-53 16-1 0 0,74-28-66 0 0,-4 2 18 0 0,0-1 0 0 0,0-1 0 0 0,0 0 0 0 0,-1-2 0 0 0,1 0 0 0 0,-1-1 0 0 0,-34-3 0 0 0,46 2 77 0 0,1-2 0 0 0,0 1 0 0 0,0 0 0 0 0,0-1-1 0 0,0 0 1 0 0,1-1 0 0 0,-1 1 0 0 0,0-1 0 0 0,1 0-1 0 0,0 0 1 0 0,0-1 0 0 0,0 0 0 0 0,0 0 0 0 0,0 0 0 0 0,1 0-1 0 0,-4-5 1 0 0,3 3-35 0 0,1 0 0 0 0,0 0 0 0 0,1-1 0 0 0,0 1 0 0 0,0-1 0 0 0,0 0 0 0 0,1 1 0 0 0,0-1 0 0 0,0 0 0 0 0,0 0 0 0 0,1-1 0 0 0,0 1 0 0 0,1-12 0 0 0,1-1-54 0 0,1 0-1 0 0,0 1 0 0 0,2-1 0 0 0,0 0 1 0 0,2 1-1 0 0,0 0 0 0 0,16-33 0 0 0,0 9 276 0 0,1 0-1 0 0,33-41 0 0 0,23-28-3747 0 0,-77 109 3298 0 0,0-1 1 0 0,0 1-1 0 0,-1-1 0 0 0,1 1 0 0 0,-1-1 0 0 0,0 0 1 0 0,0 1-1 0 0,0-1 0 0 0,-1 0 0 0 0,1-6 0 0 0,-3-43-1062 0 0,1 37 977 0 0,-9-83-798 0 0,5 65 1095 0 0,1-1-1 0 0,2 1 1 0 0,3-50-1 0 0,0 78 160 0 0,0-1-1 0 0,0 1 0 0 0,1 0 0 0 0,0 0 0 0 0,0 0 0 0 0,3-6 0 0 0,-4 10 85 0 0,0 4-940 0 0,5 10-2866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4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12 11255 0 0,'0'0'1023'0'0,"0"-2"-842"0"0,3-5-103 0 0,-3 5 215 0 0,-1 5 87 0 0,-75 201 679 0 0,55-137-955 0 0,-15 79 0 0 0,27-110-138 0 0,-2 0 1 0 0,-24 56-1 0 0,5-16-511 0 0,26-67 225 0 0,3-7 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4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38 1839 0 0,'-3'-3'24'0'0,"-17"-27"128"0"0,18 27-152 0 0,2 3 14 0 0,0 0-1 0 0,0 0 1 0 0,0 0-1 0 0,0 0 0 0 0,0 0 1 0 0,0 0-1 0 0,0 0 1 0 0,0 0-1 0 0,0 0 0 0 0,0 0 1 0 0,0-1-1 0 0,0 1 1 0 0,0 0-1 0 0,-1 0 0 0 0,1 0 1 0 0,0 0-1 0 0,0 0 0 0 0,0 0 1 0 0,0 0-1 0 0,0 0 1 0 0,0 0-1 0 0,0 0 0 0 0,0 0 1 0 0,0 0-1 0 0,0 0 1 0 0,-1 0-1 0 0,1 0 0 0 0,0 0 1 0 0,0 0-1 0 0,0 0 0 0 0,0 0 1 0 0,0 0-1 0 0,0 0 1 0 0,0 0-1 0 0,0 0 0 0 0,0 0 1 0 0,0 0-1 0 0,-1 0 1 0 0,1 0-1 0 0,0 0 0 0 0,0 0 1 0 0,0 0-1 0 0,0 0 1 0 0,0 0-1 0 0,0 0 0 0 0,0 0 1 0 0,0 0-1 0 0,0 1 0 0 0,0-1 1 0 0,0 0-1 0 0,0 0 1 0 0,-1 0-1 0 0,1 0 0 0 0,0 0 1 0 0,0 0-1 0 0,0 0 1 0 0,0 0-1 0 0,0 0 0 0 0,0 0 1 0 0,0 1-1 0 0,0-1 0 0 0,0 0 1 0 0,0 0-1 0 0,-3 12 2057 0 0,-2 27 2703 0 0,3-21-3521 0 0,-29 158-1493 0 0,31-174 284 0 0,2-4 259 0 0,30-47 1201 0 0,-2-2-1 0 0,31-69 0 0 0,-60 117-1062 0 0,-9 14-1895 0 0,6-9 1333 0 0,0 1-1 0 0,0-1 0 0 0,0 0 0 0 0,-1 0 1 0 0,1 0-1 0 0,-1-1 0 0 0,1 1 0 0 0,-1-1 1 0 0,0 1-1 0 0,0-1 0 0 0,1 0 0 0 0,-1 0 1 0 0,0 0-1 0 0,0 0 0 0 0,-5 0 0 0 0,6-1-58 0 0,-5-1 72 0 0,5 1-521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4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92 2759 0 0,'-2'0'207'0'0,"-7"0"132"0"0,7 0 1198 0 0,2 0-1328 0 0,-1 0 0 0 0,1 0 0 0 0,-1 0 0 0 0,1 0 0 0 0,-1 0 0 0 0,1 0 0 0 0,-1 0 0 0 0,1 0 0 0 0,-1 0 0 0 0,1 0 0 0 0,-1 0 0 0 0,1 0 0 0 0,0 1 0 0 0,-1-1 0 0 0,1 0 0 0 0,-1 0 1 0 0,1 0-1 0 0,-1 1 0 0 0,0-1 0 0 0,5 6 2422 0 0,15 4-1662 0 0,-11-8-772 0 0,0 0-1 0 0,1 0 0 0 0,-1-1 0 0 0,1 0 1 0 0,0 0-1 0 0,-1-1 0 0 0,1 0 0 0 0,0 0 1 0 0,-1-1-1 0 0,1-1 0 0 0,-1 1 0 0 0,1-1 1 0 0,-1-1-1 0 0,9-3 0 0 0,-5 2 135 0 0,0 1 1 0 0,14-3-1 0 0,-14 4 12 0 0,0-1 0 0 0,0 0 0 0 0,12-5 0 0 0,-14 3-325 0 0,5-4-19 0 0,-14 4-10 0 0,-1 4-1 0 0,1-2-40 0 0,-1 1-1 0 0,0-1 0 0 0,1 1 1 0 0,-1 0-1 0 0,0-1 0 0 0,0 1 1 0 0,0-1-1 0 0,-1 1 0 0 0,1-1 1 0 0,-1 1-1 0 0,1 0 0 0 0,-1-1 1 0 0,-2-3-1 0 0,-1-9-663 0 0,4 13-276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24 404 3223 0 0,'-15'-6'4219'0'0,"14"5"-3965"0"0,1 1 1 0 0,-1 0-1 0 0,1-1 1 0 0,-1 1-1 0 0,0-1 0 0 0,1 1 1 0 0,0 0-1 0 0,-1-1 1 0 0,1 1-1 0 0,-1-1 0 0 0,1 1 1 0 0,0-1-1 0 0,-1 0 0 0 0,1 1 1 0 0,0-1-1 0 0,-1 1 1 0 0,1-1-1 0 0,0 0 0 0 0,0 1 1 0 0,0-1-1 0 0,-1 0 1 0 0,4-17 1433 0 0,0 11-1631 0 0,0-1 0 0 0,7-11 0 0 0,-8 16 331 0 0,16-25 27 0 0,1 1 0 0 0,2 2 1 0 0,0 0-1 0 0,2 1 0 0 0,0 1 0 0 0,1 1 1 0 0,2 1-1 0 0,40-25 0 0 0,-44 32-185 0 0,0 1 0 0 0,1 2-1 0 0,1 0 1 0 0,-1 1 0 0 0,2 2-1 0 0,-1 0 1 0 0,28-4 0 0 0,-48 11-197 0 0,1 0 0 0 0,-1 1 1 0 0,1 0-1 0 0,-1 0 1 0 0,1 0-1 0 0,-1 0 0 0 0,1 1 1 0 0,-1-1-1 0 0,0 1 1 0 0,1 0-1 0 0,-1 1 0 0 0,0-1 1 0 0,1 1-1 0 0,-1-1 1 0 0,0 1-1 0 0,0 1 0 0 0,5 3 1 0 0,-5-3-6 0 0,-1 1 0 0 0,1 0 0 0 0,-1-1 0 0 0,0 1 0 0 0,0 0 0 0 0,-1 1 0 0 0,1-1 1 0 0,-1 0-1 0 0,0 1 0 0 0,0-1 0 0 0,0 1 0 0 0,-1 0 0 0 0,1 0 0 0 0,-1-1 0 0 0,0 9 0 0 0,0-1-28 0 0,0-1 0 0 0,-1 0 0 0 0,-1 1 0 0 0,0-1 0 0 0,-1 0 0 0 0,0 0 0 0 0,-1 0 0 0 0,0 0 0 0 0,0 0 0 0 0,-1 0 0 0 0,-1-1 0 0 0,1 0 0 0 0,-2 0 0 0 0,0 0 0 0 0,0-1 0 0 0,-10 13 0 0 0,2-5 0 0 0,-1-1 0 0 0,-1-1 0 0 0,0 0 0 0 0,-1-1 0 0 0,-1 0 0 0 0,0-1 0 0 0,-28 14 0 0 0,22-15-81 0 0,0 0-1 0 0,-1-2 0 0 0,0 0 1 0 0,-52 11-1 0 0,74-21-108 0 0,0 1 0 0 0,-1-1 0 0 0,1 0 0 0 0,0 0 0 0 0,-1 0 0 0 0,1 0 0 0 0,0-1 0 0 0,0 1 0 0 0,-5-2 0 0 0,5-9-8326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4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10135 0 0,'0'0'1096'0'0,"-5"16"-1096"0"0,1 10 824 0 0,3 4 136 0 0,2 6 32 0 0,6 7 8 0 0,2 4-832 0 0,6 1-168 0 0,3 3 0 0 0,3-3-4064 0 0,3 0-792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4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11775 0 0,'0'0'1068'0'0,"1"2"-877"0"0,0 1-105 0 0,1 1 0 0 0,-1 0 0 0 0,0-1 1 0 0,1 1-1 0 0,-2 0 0 0 0,1 0 0 0 0,0 0 0 0 0,-1 0 0 0 0,0 0 0 0 0,0 0 1 0 0,0 0-1 0 0,0 0 0 0 0,-1-1 0 0 0,1 1 0 0 0,-3 5 0 0 0,-2 8 965 0 0,0 1 0 0 0,-11 18-1 0 0,3-5-552 0 0,6-13-74 0 0,-1 4 50 0 0,-8 29 0 0 0,14-42-478 0 0,1-1 0 0 0,0 0 1 0 0,0 1-1 0 0,1-1 0 0 0,0 1 1 0 0,0-1-1 0 0,2 11 1 0 0,1-8-695 0 0,-1 1 0 0 0,6 11 0 0 0,-1-4-590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4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11687 0 0,'0'0'1752'0'0,"3"1"-2138"0"0,4 2 237 0 0,0 0 0 0 0,1 0 0 0 0,0-1 0 0 0,-1 0 0 0 0,1-1 0 0 0,9 1 0 0 0,49 0-1116 0 0,-58-2 1098 0 0,3 2-42 0 0,-5 0 103 0 0,-2 12 34 0 0,-4-7 156 0 0,0 0-1 0 0,-1-1 1 0 0,0 1 0 0 0,0 0-1 0 0,-1-1 1 0 0,0 0-1 0 0,-4 10 1 0 0,0 1 127 0 0,-3 15 210 0 0,-1-3 416 0 0,2 2 0 0 0,-9 55 0 0 0,16-62-698 0 0,1 0-1 0 0,0 0 1 0 0,2 0-1 0 0,1 0 1 0 0,1 0 0 0 0,1-1-1 0 0,0 0 1 0 0,2 0-1 0 0,1 0 1 0 0,13 25-1 0 0,65 185-68 0 0,-39-95 63 0 0,-41-122-79 0 0,1 0 1 0 0,1 0-1 0 0,1-1 0 0 0,0 0 1 0 0,1 0-1 0 0,0-1 0 0 0,1-1 1 0 0,1 0-1 0 0,0 0 0 0 0,1-1 1 0 0,24 18-1 0 0,-33-27-188 0 0,6 4-976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4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1864 9671 0 0,'-9'-20'481'0'0,"1"0"-1"0"0,1 0 1 0 0,1-1-1 0 0,1 1 1 0 0,1-1 0 0 0,1-1-1 0 0,-2-33 1 0 0,13-152 574 0 0,-5 174-1376 0 0,42-281-422 0 0,23 3 38 0 0,-2 11 2078 0 0,-55 247-500 0 0,3 0 1 0 0,30-77-1 0 0,-31 99-955 0 0,1 2 0 0 0,2 0 0 0 0,0 1 0 0 0,2 0 0 0 0,32-36 0 0 0,-46 59-11 0 0,0 0 0 0 0,1 1 0 0 0,0-1 0 0 0,0 1 0 0 0,0 0-1 0 0,1 1 1 0 0,-1-1 0 0 0,1 1 0 0 0,0 0 0 0 0,0 1 0 0 0,11-4 0 0 0,-10 4-1048 0 0,1 0 1 0 0,0 1-1 0 0,8 0 0 0 0,4 0-3443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4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 5983 0 0,'-7'-9'10984'0'0,"8"11"-10922"0"0,7 15-50 0 0,-9-11-10 0 0,0-3 5 0 0,1 5 1 0 0,-1 0-1 0 0,0-1 1 0 0,-1 1 0 0 0,1 0 0 0 0,-4 8-1 0 0,-1 3-66 0 0,-3 10-175 0 0,6-17-502 0 0,2-10-204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4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 9671 0 0,'0'0'1132'0'0,"3"0"-445"0"0,-1-1-605 0 0,-1 1 0 0 0,1 0-1 0 0,0 0 1 0 0,0 0 0 0 0,-1 0 0 0 0,1 0 0 0 0,0 1-1 0 0,0-1 1 0 0,-1 0 0 0 0,1 1 0 0 0,0 0 0 0 0,0-1-1 0 0,-1 1 1 0 0,1 0 0 0 0,-1 0 0 0 0,1 0 0 0 0,-1 0 0 0 0,1 0-1 0 0,-1 0 1 0 0,1 0 0 0 0,-1 0 0 0 0,0 1 0 0 0,0-1-1 0 0,0 0 1 0 0,0 1 0 0 0,0-1 0 0 0,0 1 0 0 0,0-1-1 0 0,0 1 1 0 0,0 0 0 0 0,-1-1 0 0 0,1 1 0 0 0,-1 0-1 0 0,1 3 1 0 0,0 2-344 0 0,0-1-1 0 0,0 1 1 0 0,0-1-1 0 0,-1 1 0 0 0,-1 0 1 0 0,1-1-1 0 0,-1 1 1 0 0,-2 11-1 0 0,-28 81-2939 0 0,26-85 3004 0 0,-1-1-1 0 0,0 0 0 0 0,-1 0 0 0 0,-1-1 0 0 0,-10 15 0 0 0,-4 0 1946 0 0,1 0 0 0 0,-26 50-1 0 0,45-75-1604 0 0,1 0 0 0 0,0 0 0 0 0,0 0 0 0 0,0 0 0 0 0,0 1 0 0 0,1-1 0 0 0,-1 0 0 0 0,1 0-1 0 0,-1 0 1 0 0,1 1 0 0 0,0-1 0 0 0,0 0 0 0 0,0 1 0 0 0,0-1 0 0 0,0 0 0 0 0,0 1 0 0 0,1-1 0 0 0,-1 0-1 0 0,1 0 1 0 0,1 4 0 0 0,-1-4-95 0 0,1 0 0 0 0,-1 0 0 0 0,1-1 0 0 0,0 1 0 0 0,0 0 0 0 0,0-1 0 0 0,0 1-1 0 0,0-1 1 0 0,0 0 0 0 0,0 0 0 0 0,0 0 0 0 0,1 0 0 0 0,-1 0 0 0 0,0 0 0 0 0,1-1 0 0 0,-1 1 0 0 0,0-1-1 0 0,1 1 1 0 0,-1-1 0 0 0,1 0 0 0 0,-1 0 0 0 0,1 0 0 0 0,2-1 0 0 0,10 0 157 0 0,-1-2 1 0 0,27-7 0 0 0,-28 6-145 0 0,21-5 85 0 0,103-31 273 0 0,-113 32-385 0 0,-1-2 1 0 0,0 0-1 0 0,34-22 0 0 0,-51 28-59 0 0,-1 0-1 0 0,1 0 1 0 0,-1 0-1 0 0,0-1 0 0 0,0 1 1 0 0,-1-1-1 0 0,1-1 1 0 0,5-9-1 0 0,-8 12-27 0 0,0 0 1 0 0,-1-1-1 0 0,1 1 0 0 0,-1-1 1 0 0,0 1-1 0 0,0-1 0 0 0,0 1 1 0 0,-1-1-1 0 0,1 0 0 0 0,-1 1 0 0 0,0-1 1 0 0,0 0-1 0 0,0 1 0 0 0,-1-1 1 0 0,1 0-1 0 0,-3-6 0 0 0,1 6 14 0 0,0-1-1 0 0,-1 1 1 0 0,1 0-1 0 0,-1 0 1 0 0,0 0-1 0 0,0 0 1 0 0,0 1-1 0 0,-1-1 0 0 0,1 1 1 0 0,-1 0-1 0 0,0 0 1 0 0,0 0-1 0 0,0 1 1 0 0,-7-4-1 0 0,-20-9 51 0 0,-2 0 0 0 0,0 3-1 0 0,-59-16 1 0 0,79 25-9 0 0,7 1 1 0 0,-4-1 0 0 0,-8-13-26 0 0,6 0-162 0 0,11 15 58 0 0,2-1-1034 0 0,4-9 730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4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13 7855 0 0,'0'0'363'0'0,"2"-1"-12"0"0,8-4-223 0 0,1-2 3050 0 0,-6 17-2419 0 0,-2-5-630 0 0,-2-2-58 0 0,0 0-1 0 0,-1 1 1 0 0,1-1-1 0 0,-1 1 1 0 0,0-1 0 0 0,0 1-1 0 0,0-1 1 0 0,0 1-1 0 0,0-1 1 0 0,-1 0-1 0 0,0 1 1 0 0,1-1-1 0 0,-1 1 1 0 0,-3 4-1 0 0,-2 5 148 0 0,0-1 1 0 0,-11 16-1 0 0,6-11-9 0 0,-90 162 465 0 0,35-59-1867 0 0,62-113 1256 0 0,0 0-1 0 0,1 0 1 0 0,0 0 0 0 0,0 1 0 0 0,1-1-1 0 0,0 1 1 0 0,0 0 0 0 0,1-1-1 0 0,0 1 1 0 0,0 0 0 0 0,1 0 0 0 0,0 0-1 0 0,0 0 1 0 0,1 0 0 0 0,0 0-1 0 0,1-1 1 0 0,-1 1 0 0 0,1 0 0 0 0,1-1-1 0 0,0 1 1 0 0,0-1 0 0 0,0 0 0 0 0,6 10-1 0 0,-1-3 121 0 0,1 0 1 0 0,19 23-1 0 0,-23-31-135 0 0,1-1 0 0 0,-1 0 1 0 0,1 0-1 0 0,0 0 0 0 0,0-1 0 0 0,1 0 1 0 0,-1 0-1 0 0,12 4 0 0 0,-3-2-30 0 0,-1-2-1 0 0,1 0 1 0 0,-1-1-1 0 0,1-1 1 0 0,0 0 0 0 0,0-1-1 0 0,0 0 1 0 0,1-1-1 0 0,-1-1 1 0 0,0-1-1 0 0,0 0 1 0 0,-1 0 0 0 0,17-6-1 0 0,19-9-31 0 0,-1-1 0 0 0,67-36 1 0 0,-51 23 32 0 0,-34 17-21 0 0,-11 6-68 0 0,-1 0 0 0 0,0-2 0 0 0,-1 0 0 0 0,17-14 0 0 0,-33 23 37 0 0,0-1 1 0 0,-1 0-1 0 0,1 1 0 0 0,-1-1 0 0 0,1 0 0 0 0,-1 0 1 0 0,0 0-1 0 0,0 0 0 0 0,0 0 0 0 0,0 0 0 0 0,0-1 0 0 0,0 1 1 0 0,0 0-1 0 0,-1 0 0 0 0,1-1 0 0 0,-1 1 0 0 0,0-1 1 0 0,1 1-1 0 0,-1 0 0 0 0,0-1 0 0 0,0 1 0 0 0,-1 0 0 0 0,1-1 1 0 0,-1 1-1 0 0,1 0 0 0 0,-1-1 0 0 0,1 1 0 0 0,-1 0 1 0 0,-2-3-1 0 0,-1-4-43 0 0,0 1 1 0 0,-1 0 0 0 0,0 0-1 0 0,-1 1 1 0 0,1-1 0 0 0,-8-6-1 0 0,-18-18 192 0 0,-46-39-1 0 0,71 66-53 0 0,0 0 1 0 0,0 1-1 0 0,-1 0 1 0 0,0 0-1 0 0,0 1 1 0 0,0 0-1 0 0,0 0 0 0 0,-8-1 1 0 0,12 3-15 0 0,0 0 1 0 0,0 1-1 0 0,0 0 0 0 0,-1-1 1 0 0,1 1-1 0 0,0 0 0 0 0,0 1 1 0 0,-1-1-1 0 0,1 0 0 0 0,0 1 1 0 0,0 0-1 0 0,0 0 0 0 0,0 0 1 0 0,0 0-1 0 0,0 0 0 0 0,0 1 1 0 0,0-1-1 0 0,0 1 0 0 0,0 0 1 0 0,1 0-1 0 0,-4 2 0 0 0,0 3 7 0 0,0-1 0 0 0,1 1 0 0 0,0 1 1 0 0,0-1-1 0 0,0 1 0 0 0,1 0 0 0 0,0 0 0 0 0,1 0 0 0 0,-1 0 0 0 0,2 1 0 0 0,-3 10 0 0 0,1-2-42 0 0,1 1 1 0 0,1-1-1 0 0,1 1 1 0 0,1 31-1 0 0,1-38 32 0 0,1 0 1 0 0,0 0-1 0 0,0 0 0 0 0,1 0 0 0 0,5 11 1 0 0,-5-15-297 0 0,0 0 0 0 0,0-1 0 0 0,7 10 0 0 0,-7-13-420 0 0,0 1 0 0 0,0 0 0 0 0,0-1 0 0 0,1 0 0 0 0,-1 0 0 0 0,5 3 0 0 0,8 4-4564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4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1594 5527 0 0,'0'-3'423'0'0,"-2"-14"-1201"0"0,1 1 3377 0 0,-7-31-1 0 0,7 41-1916 0 0,-1 1 0 0 0,0-1 0 0 0,0 1-1 0 0,-1-1 1 0 0,1 1 0 0 0,-1 0 0 0 0,0 0 0 0 0,-1 0-1 0 0,-5-6 1 0 0,-49-43 657 0 0,36 35-933 0 0,-23-26 0 0 0,39 38-329 0 0,0-1-1 0 0,0 0 1 0 0,1 0 0 0 0,0 0-1 0 0,0-1 1 0 0,1 0 0 0 0,-5-14-1 0 0,-3-21 156 0 0,1-1 0 0 0,3 0 0 0 0,-4-64 0 0 0,8-141 198 0 0,4 182-398 0 0,16-284-262 0 0,-2 88-546 0 0,-16 210 564 0 0,-1 31-5604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5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 5063 0 0,'0'0'10031'0'0,"0"-2"-9679"0"0,0-6 349 0 0,0-5 2046 0 0,-1 13-1553 0 0,-4 8-699 0 0,-7 19-431 0 0,5-14-64 0 0,-1-2 0 0 0,3-2 11 0 0,3-7 13 0 0,5-2-203 0 0,-2 0-51 0 0,5 1 512 0 0,0-4-2980 0 0,3-3 1336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5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4607 0 0,'0'0'710'0'0,"-2"1"896"0"0,-6 3-410 0 0,1 1 0 0 0,0 0-1 0 0,0 0 1 0 0,0 0-1 0 0,-10 13 1 0 0,-30 37-765 0 0,19-20 202 0 0,-11 15 17 0 0,-43 72 1 0 0,68-100-352 0 0,-21 48 1 0 0,31-59-125 0 0,0 0 0 0 0,1 0 0 0 0,0 1 0 0 0,1-1 0 0 0,0 1 0 0 0,-1 20 0 0 0,3-31-145 0 0,0 0 0 0 0,1 0 0 0 0,-1 1 0 0 0,0-1 0 0 0,1 0 0 0 0,-1 0 0 0 0,1 1 0 0 0,0-1 0 0 0,-1 0 0 0 0,1 0 0 0 0,0 0 0 0 0,0 0 0 0 0,-1 0 0 0 0,1 0-1 0 0,0 0 1 0 0,0 0 0 0 0,2 1 0 0 0,17 11 324 0 0,-15-12-271 0 0,0 1 0 0 0,0-1 0 0 0,0 0 0 0 0,0-1 0 0 0,0 1 0 0 0,0-1 0 0 0,0 0 0 0 0,0 0 0 0 0,-1 0 0 0 0,1-1 0 0 0,0 0 0 0 0,7-2 0 0 0,7-2 393 0 0,32-15 0 0 0,-44 17-375 0 0,21-9 403 0 0,40-24-1 0 0,-58 30-449 0 0,0-1 0 0 0,0 0 1 0 0,-1-1-1 0 0,0 0 0 0 0,0 0 1 0 0,14-18-1 0 0,-20 21-45 0 0,-1 0-1 0 0,1 0 1 0 0,-1 0 0 0 0,0-1 0 0 0,0 1-1 0 0,0-1 1 0 0,-1 1 0 0 0,0-1-1 0 0,0 1 1 0 0,0-1 0 0 0,-1 0 0 0 0,0-7-1 0 0,-1-9 25 0 0,-8-39 0 0 0,8 55-36 0 0,-1-7-76 0 0,-2 0 0 0 0,0 0 0 0 0,0 0 0 0 0,-1 1 0 0 0,-12-21 0 0 0,0 4-530 0 0,-23-28 0 0 0,39 56 584 0 0,1 0-1 0 0,-1 1 1 0 0,0-1-1 0 0,1 0 1 0 0,-1 0 0 0 0,0 0-1 0 0,1 1 1 0 0,-1-1 0 0 0,0 0-1 0 0,0 1 1 0 0,0-1 0 0 0,0 0-1 0 0,0 1 1 0 0,0 0 0 0 0,0-1-1 0 0,0 1 1 0 0,0-1 0 0 0,0 1-1 0 0,0 0 1 0 0,0 0 0 0 0,0-1-1 0 0,0 1 1 0 0,0 0 0 0 0,0 0-1 0 0,0 0 1 0 0,0 0-1 0 0,0 0 1 0 0,0 1 0 0 0,0-1-1 0 0,0 0 1 0 0,0 0 0 0 0,0 1-1 0 0,0-1 1 0 0,0 0 0 0 0,0 1-1 0 0,-2 0 1 0 0,1 1-16 0 0,0 0-1 0 0,-1 0 1 0 0,1 1 0 0 0,0-1 0 0 0,0 0-1 0 0,0 1 1 0 0,0-1 0 0 0,1 1-1 0 0,-1 0 1 0 0,1-1 0 0 0,-3 7 0 0 0,2-3-301 0 0,1 1 1 0 0,-1 0 0 0 0,1 0 0 0 0,0 8 0 0 0,-1 10-6151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566 185 7831 0 0,'0'0'4592'0'0,"3"-10"-2630"0"0,9-68 196 0 0,-11 76-2098 0 0,5-42 1090 0 0,-5 42-1102 0 0,-1-1-1 0 0,0 1 1 0 0,0 0 0 0 0,0-1 0 0 0,0 1 0 0 0,-1 0 0 0 0,1-1-1 0 0,-1 1 1 0 0,1 0 0 0 0,-1 0 0 0 0,0 0 0 0 0,0-1 0 0 0,0 1-1 0 0,0 0 1 0 0,0 0 0 0 0,-2-2 0 0 0,2 3-44 0 0,-1 0 1 0 0,1 1-1 0 0,0-1 1 0 0,0 0-1 0 0,0 1 1 0 0,-1-1 0 0 0,1 1-1 0 0,0-1 1 0 0,-1 1-1 0 0,1 0 1 0 0,0 0-1 0 0,-1 0 1 0 0,1-1-1 0 0,0 1 1 0 0,-1 0-1 0 0,1 1 1 0 0,-1-1-1 0 0,-1 0 1 0 0,-28 9 29 0 0,26-8-33 0 0,-35 14 85 0 0,0 1 0 0 0,1 2 0 0 0,1 2 0 0 0,0 1 0 0 0,2 2 0 0 0,1 1 0 0 0,-56 50 0 0 0,90-73-15 0 0,0 0-1 0 0,0 0 1 0 0,0 0 0 0 0,0 0-1 0 0,0 0 1 0 0,0 1-1 0 0,0-1 1 0 0,0 0-1 0 0,0 1 1 0 0,0-1 0 0 0,1 0-1 0 0,-1 1 1 0 0,0-1-1 0 0,1 1 1 0 0,-1-1 0 0 0,1 4-1 0 0,1-5 5 0 0,0 0 0 0 0,0 0 0 0 0,0 0-1 0 0,0 0 1 0 0,0 0 0 0 0,0 0 0 0 0,1 0-1 0 0,-1 0 1 0 0,0-1 0 0 0,1 0 0 0 0,49-14 459 0 0,-1-4 0 0 0,55-27 1 0 0,-90 39-484 0 0,186-105 100 0 0,-175 97-147 0 0,-17 9-2 0 0,-1 1-8 0 0,-1 0 0 0 0,1 1-1 0 0,0 0 1 0 0,0 0 0 0 0,10-2-1 0 0,-17 5-169 0 0,0 3-20 0 0,-1 3 123 0 0,1 0-1 0 0,-1 0 0 0 0,0 0 1 0 0,0 0-1 0 0,0-1 0 0 0,-1 1 1 0 0,1 0-1 0 0,-1 0 1 0 0,-3 8-1 0 0,-20 47-428 0 0,15-39 364 0 0,-138 276-312 0 0,104-209 399 0 0,4 1 0 0 0,-50 171 1 0 0,47-122 671 0 0,-69 147 0 0 0,99-262-560 0 0,0-2-1 0 0,-2 0 1 0 0,-1 0 0 0 0,0-2-1 0 0,-1 0 1 0 0,-1 0 0 0 0,-20 15-1 0 0,27-26-49 0 0,10-8-11 0 0,0 1 1 0 0,0-1-1 0 0,0 0 0 0 0,-1 0 0 0 0,1 1 0 0 0,0-1 1 0 0,0 0-1 0 0,-1 0 0 0 0,1 0 0 0 0,0 1 1 0 0,0-1-1 0 0,-1 0 0 0 0,1 0 0 0 0,0 0 0 0 0,-1 0 1 0 0,1 0-1 0 0,0 0 0 0 0,-1 1 0 0 0,1-1 0 0 0,0 0 1 0 0,-1 0-1 0 0,1 0 0 0 0,0 0 0 0 0,-1 0 1 0 0,1 0-1 0 0,0-1 0 0 0,-1 1 0 0 0,1 0 0 0 0,0 0 1 0 0,0 0-1 0 0,-1 0 0 0 0,1 0 0 0 0,0 0 1 0 0,-1 0-1 0 0,1-1 0 0 0,-1 1 0 0 0,0-5-40 0 0,0 1-22 0 0,0 0 0 0 0,0 0 1 0 0,1 0-1 0 0,0 0 0 0 0,0 0 0 0 0,0 0 0 0 0,0-1 0 0 0,0 1 0 0 0,1 0 1 0 0,0 0-1 0 0,0 0 0 0 0,1-4 0 0 0,4-8-604 0 0,13-25 1 0 0,-12 26 114 0 0,2-3-829 0 0,0 0-314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5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18 7831 0 0,'4'-13'12176'0'0,"-4"13"-12163"0"0,-1 0 0 0 0,1-1 0 0 0,0 1 0 0 0,0 0 0 0 0,0 0 0 0 0,-1-1 0 0 0,1 1 0 0 0,0 0 0 0 0,0 0 0 0 0,-1-1-1 0 0,1 1 1 0 0,0 0 0 0 0,-1 0 0 0 0,1 0 0 0 0,0-1 0 0 0,-1 1 0 0 0,1 0 0 0 0,0 0 0 0 0,-1 0 0 0 0,1 0 0 0 0,0 0 0 0 0,-1 0 0 0 0,1 0 0 0 0,0 0 0 0 0,-1 0-1 0 0,1 0 1 0 0,0 0 0 0 0,-1 0 0 0 0,1 0 0 0 0,-1 0 0 0 0,1 0 0 0 0,0 0 0 0 0,-1 0 0 0 0,-14 4 203 0 0,5 1-198 0 0,1 0 0 0 0,0 1 0 0 0,0 0-1 0 0,1 0 1 0 0,0 1 0 0 0,-11 12 0 0 0,-42 52 2 0 0,58-67-21 0 0,-38 51-25 0 0,-63 110-1 0 0,-16 71 8 0 0,113-221 10 0 0,0 1 0 0 0,1-1 1 0 0,1 1-1 0 0,0 1 0 0 0,-5 30 0 0 0,10-31-2 0 0,5-1 11 0 0,-3-13 3 0 0,0 1-1 0 0,0 0 1 0 0,0-1 0 0 0,1 0-1 0 0,-1 1 1 0 0,1-1-1 0 0,-1 0 1 0 0,1 0 0 0 0,0-1-1 0 0,0 1 1 0 0,0 0-1 0 0,0-1 1 0 0,0 0 0 0 0,0 0-1 0 0,1 0 1 0 0,-1 0-1 0 0,0 0 1 0 0,0-1 0 0 0,7 1-1 0 0,4 0 29 0 0,0 0 0 0 0,0-2 0 0 0,19-1 0 0 0,-28 1 0 0 0,57-6 327 0 0,-1-3-1 0 0,69-19 1 0 0,-111 22-315 0 0,-1 0-1 0 0,0-2 0 0 0,-1 0 1 0 0,21-13-1 0 0,-5-1 39 0 0,32-29-1 0 0,-26 14 12 0 0,-2-1 0 0 0,54-72-1 0 0,-81 97-51 0 0,0 0 0 0 0,-1 0 0 0 0,-1-1 0 0 0,0 0 0 0 0,-1-1 0 0 0,0 0 0 0 0,8-30 0 0 0,-14 31-40 0 0,-3 4 0 0 0,1 10-3 0 0,0 0 0 0 0,0 0-1 0 0,0 1 1 0 0,0-1 0 0 0,0 0 0 0 0,0 1-1 0 0,0-1 1 0 0,-1 1 0 0 0,1-1-1 0 0,0 1 1 0 0,0 0 0 0 0,0 0 0 0 0,0-1-1 0 0,-1 1 1 0 0,1 0 0 0 0,0 0 0 0 0,0 0-1 0 0,0 0 1 0 0,-1 0 0 0 0,1 1-1 0 0,0-1 1 0 0,-1 0 0 0 0,-28 9-188 0 0,30-9 189 0 0,-91 39-584 0 0,-25 8 152 0 0,107-44 383 0 0,-1 0 0 0 0,1 1 0 0 0,0 0-1 0 0,-14 8 1 0 0,22-11 48 0 0,0-1 0 0 0,-1 1-1 0 0,1 0 1 0 0,0 0 0 0 0,0 0-1 0 0,0 0 1 0 0,0 0 0 0 0,0 0-1 0 0,0 0 1 0 0,0 0 0 0 0,0 0-1 0 0,0 0 1 0 0,1 0 0 0 0,-1 0-1 0 0,0 1 1 0 0,1-1 0 0 0,-1 0 0 0 0,1 1-1 0 0,-1-1 1 0 0,1 0 0 0 0,0 1-1 0 0,-1-1 1 0 0,1 1 0 0 0,0 1-1 0 0,0 2-1 0 0,-3 15-24 0 0,2 1 0 0 0,0 0 0 0 0,2 0 1 0 0,2 22-1 0 0,1 41-105 0 0,-3-42-264 0 0,0-11-5179 0 0,-1-11-890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6:5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55 5871 0 0,'0'0'267'0'0,"2"-2"0"0"0,5-6-171 0 0,5-6 98 0 0,-11 10-60 0 0,0 2 0 0 0,-1-1 902 0 0,0 2-533 0 0,0 0-449 0 0,0 0-1 0 0,0 0 1 0 0,-1 0 0 0 0,1 0-1 0 0,0 0 1 0 0,-1 1 0 0 0,1-1-1 0 0,-1 0 1 0 0,1 0-1 0 0,-1 0 1 0 0,1 1 0 0 0,-1-1-1 0 0,1 0 1 0 0,-1 1 0 0 0,0-1-1 0 0,1 0 1 0 0,-1 1 0 0 0,0-1-1 0 0,0 1 1 0 0,1-1-1 0 0,-3 0 1 0 0,1 0 9 0 0,0 1 0 0 0,-1-1 0 0 0,1 0 0 0 0,0 1 0 0 0,-1 0 0 0 0,1-1 0 0 0,-1 1 0 0 0,-2 1 0 0 0,-4-1 139 0 0,0 2-1 0 0,0-1 1 0 0,-11 4-1 0 0,18-4 297 0 0,1 0 679 0 0,-1 1 0 0 0,0-1-1 0 0,0 1 1 0 0,0-1 0 0 0,0 0 0 0 0,0 0 0 0 0,-4 2 0 0 0,2-1-1337 0 0,-6 3-850 0 0,7-4 1707 0 0,3 1-637 0 0,1 19-45 0 0,-1-18-16 0 0,-4 17-1 0 0,0-6 2 0 0,1 0 0 0 0,3 0 0 0 0,11 41 39 0 0,-7-38-4 0 0,-1 1-1 0 0,2 23 1 0 0,8 247 366 0 0,8-42-148 0 0,-19-229-178 0 0,-1-10 45 0 0,1 0 0 0 0,0 1 0 0 0,0-1 0 0 0,1 0 0 0 0,-1 0 0 0 0,8 12 0 0 0,-10-18-94 0 0,1 0 0 0 0,0 0 0 0 0,-1-1 0 0 0,1 1 0 0 0,-1-1 0 0 0,1 1 0 0 0,0 0 0 0 0,-1-1 0 0 0,1 1 0 0 0,0-1 0 0 0,0 1 0 0 0,-1-1 0 0 0,1 0 0 0 0,0 1 0 0 0,0-1 0 0 0,0 0 0 0 0,1 1 0 0 0,1 0 58 0 0,2 1 30 0 0,0 0 1 0 0,1 0-1 0 0,-1 0 0 0 0,0 0 0 0 0,1-1 0 0 0,-1 0 0 0 0,1 0 1 0 0,-1-1-1 0 0,1 1 0 0 0,10-2 0 0 0,-14 1 86 0 0,1-1-20 0 0,6-1-77 0 0,-6 1-13 0 0,2-2 803 0 0,-1 1-3236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7:0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4561 548 4143 0 0,'0'0'191'0'0,"2"0"-11"0"0,10-5 3267 0 0,-10 5-1566 0 0,0-1-1454 0 0,0 1 1 0 0,-1-1-1 0 0,1 0 0 0 0,-1 1 0 0 0,1-1 1 0 0,-1 0-1 0 0,0 0 0 0 0,1 0 0 0 0,-1 0 1 0 0,2-2-1 0 0,-1 2 725 0 0,-3-1-872 0 0,1 1-223 0 0,-1-1 1 0 0,1 1 0 0 0,-1 0-1 0 0,0 0 1 0 0,1 0-1 0 0,-1 0 1 0 0,0 0 0 0 0,0 0-1 0 0,0 0 1 0 0,0 0-1 0 0,0 0 1 0 0,0 0-1 0 0,0 0 1 0 0,0 1 0 0 0,0-1-1 0 0,0 0 1 0 0,-2 0-1 0 0,-1 0 5 0 0,1-1 0 0 0,0 2 0 0 0,-1-1-1 0 0,1 0 1 0 0,0 1 0 0 0,-7-1 0 0 0,-3 2-1 0 0,0 0 1 0 0,-22 4-1 0 0,34-4-51 0 0,-66 13 10 0 0,35-6-6 0 0,1-2-1 0 0,-1-1 1 0 0,-40 1-1 0 0,-194-15 55 0 0,-17 4 327 0 0,97 4-58 0 0,-374-4 687 0 0,312 6-658 0 0,-122 4 54 0 0,-409-17 946 0 0,530-17-965 0 0,4-19 11 0 0,224 43-360 0 0,-110-26 347 0 0,-75-13 217 0 0,129 33-523 0 0,-1 4 1 0 0,-152 5-1 0 0,180 9 19 0 0,48-7 127 0 0,4 2-178 0 0,6 3-44 0 0,-5-3-9 0 0,-1 0 0 0 0,1-1 1 0 0,0 1-1 0 0,0-1 0 0 0,-1 1 0 0 0,1-1 0 0 0,5 1 1 0 0,0-1 18 0 0,-1 0 0 0 0,1-1 0 0 0,-1 0 0 0 0,1 0 0 0 0,8-2 0 0 0,-2 1 65 0 0,7-1 44 0 0,-11 4-125 0 0,-9-1-11 0 0,0 0 0 0 0,0 0 0 0 0,-1 0 0 0 0,1 0 0 0 0,-1 0 0 0 0,1 0 0 0 0,-1 0 0 0 0,1 0 0 0 0,-1 1 0 0 0,1 0 0 0 0,0 1-4 0 0,0 0 1 0 0,0 0-1 0 0,0 1 0 0 0,-1-1 1 0 0,1 0-1 0 0,-1 0 0 0 0,0 5 0 0 0,1-5 1 0 0,-1 0-1 0 0,0 0 0 0 0,1 0 0 0 0,-1 0 0 0 0,1-1 1 0 0,0 1-1 0 0,0 0 0 0 0,3 5 0 0 0,12 26 4 0 0,-7-21-13 0 0,-7-11 10 0 0,1 0 1 0 0,-1 0-1 0 0,1 0 1 0 0,-1 0-1 0 0,1-1 1 0 0,0 1-1 0 0,-1-1 1 0 0,1 1-1 0 0,0-1 1 0 0,0 0-1 0 0,0 0 1 0 0,0 0-1 0 0,0-1 1 0 0,0 1-1 0 0,1-1 0 0 0,-1 0 1 0 0,0 1-1 0 0,0-1 1 0 0,0-1-1 0 0,0 1 1 0 0,0 0-1 0 0,1-1 1 0 0,-1 0-1 0 0,0 0 1 0 0,0 0-1 0 0,3-1 1 0 0,8-4-11 0 0,-1-1-1 0 0,0-1 1 0 0,0 0 0 0 0,16-13 0 0 0,-10 7 8 0 0,126-91 19 0 0,60-41 25 0 0,-162 118 3 0 0,77-35-1 0 0,51-10-46 0 0,-153 66-16 0 0,1 0 0 0 0,38-7-1 0 0,-49 13-14 0 0,0 0 1 0 0,-1 0-1 0 0,1 1 0 0 0,0 0 0 0 0,0 0 0 0 0,0 1 0 0 0,-1 0 0 0 0,1 1 0 0 0,0-1 0 0 0,7 4 0 0 0,-13-4-76 0 0,-1-1 92 0 0,1 1-1 0 0,-1-1 1 0 0,0 1 0 0 0,0 0-1 0 0,0 0 1 0 0,0 0 0 0 0,-1-1-1 0 0,1 1 1 0 0,0 0 0 0 0,1 2-1 0 0,2 2-91 0 0,2 4 4 0 0,-5-8 101 0 0,-1 0 0 0 0,1 0 0 0 0,-1-1-1 0 0,1 1 1 0 0,-1 0 0 0 0,1 0 0 0 0,-1 0-1 0 0,0 0 1 0 0,1 0 0 0 0,-1 0 0 0 0,0 0 0 0 0,0-1-1 0 0,1 1 1 0 0,-1 0 0 0 0,0 0 0 0 0,0 0 0 0 0,0 0-1 0 0,0 0 1 0 0,-1 0 0 0 0,1 0 0 0 0,0 1-1 0 0,0 0 8 0 0,-1-1-1 0 0,1 1 0 0 0,0-1 1 0 0,-1 1-1 0 0,1-1 0 0 0,-1 1 0 0 0,1-1 1 0 0,-1 1-1 0 0,1-1 0 0 0,-1 0 0 0 0,0 1 1 0 0,0-1-1 0 0,0 0 0 0 0,0 1 0 0 0,0-1 1 0 0,0 0-1 0 0,0 0 0 0 0,0 0 0 0 0,-3 1 1 0 0,-1 2 1 0 0,-11 9-1 0 0,-2 0-1 0 0,0-2 1 0 0,-29 15-1 0 0,18-10-26 0 0,-235 104-730 0 0,82-42 383 0 0,80-29 222 0 0,-203 86 16 0 0,220-106 119 0 0,-253 100 506 0 0,300-113-424 0 0,-33 16 105 0 0,69-31 16 0 0,13 8-46 0 0,-9-7-118 0 0,14 8 26 0 0,-1-1 1 0 0,2 0 0 0 0,-1-2-1 0 0,1 1 1 0 0,0-2-1 0 0,20 5 1 0 0,-12-4-29 0 0,-1-2 1 0 0,1 0 0 0 0,1-2 0 0 0,44 0-1 0 0,103-13 37 0 0,100-34 124 0 0,-189 27-136 0 0,-9 4 80 0 0,135-6-1 0 0,-172 18-89 0 0,1 2 1 0 0,-1 2 0 0 0,0 2 0 0 0,0 1-1 0 0,54 16 1 0 0,-60-10-432 0 0,-1 2 0 0 0,56 33 0 0 0,-21-11-1925 0 0,-56-31 1953 0 0,11 6-1277 0 0,0 0 0 0 0,35 10 0 0 0,-27-13 205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7:0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362 234 1375 0 0,'-1'2'107'0'0,"-12"23"9137"0"0,16-26-9044 0 0,-1 0 0 0 0,1 0 0 0 0,0 0 0 0 0,-1-1-1 0 0,1 1 1 0 0,-1 0 0 0 0,1-1 0 0 0,-1 0 0 0 0,5-3 0 0 0,-1 0 186 0 0,14-10 76 0 0,0-1 0 0 0,-2-1 0 0 0,0 0 0 0 0,-1-1-1 0 0,0-1 1 0 0,-2-1 0 0 0,22-35 0 0 0,-35 50-397 0 0,0-5-11 0 0,-4-1-44 0 0,1 9-10 0 0,0 0-1 0 0,0-1 1 0 0,0 1 0 0 0,-1 0-1 0 0,1 1 1 0 0,-1-1-1 0 0,1 0 1 0 0,-1 0 0 0 0,0 1-1 0 0,0-1 1 0 0,1 1 0 0 0,-1-1-1 0 0,0 1 1 0 0,-1 0-1 0 0,1 0 1 0 0,0 0 0 0 0,0 0-1 0 0,0 0 1 0 0,-1 0-1 0 0,1 1 1 0 0,0-1 0 0 0,-1 1-1 0 0,-2-1 1 0 0,-8 0-35 0 0,0 0 0 0 0,-25 1 0 0 0,-2 3-71 0 0,-1 2 1 0 0,1 2 0 0 0,-41 12-1 0 0,63-13 96 0 0,1 2-1 0 0,0 0 0 0 0,1 0 1 0 0,0 2-1 0 0,-26 19 0 0 0,32-21 11 0 0,0 0 0 0 0,1 1 0 0 0,-1 0 0 0 0,2 1 0 0 0,0 0 0 0 0,0 0 0 0 0,1 1 0 0 0,0 0 0 0 0,0 0 0 0 0,-7 20 0 0 0,11-23 29 0 0,1 0 0 0 0,0 0 1 0 0,1 1-1 0 0,0-1 0 0 0,0 1 0 0 0,1-1 0 0 0,0 1 0 0 0,0-1 0 0 0,1 1 0 0 0,0-1 1 0 0,0 0-1 0 0,1 1 0 0 0,0-1 0 0 0,1 0 0 0 0,3 8 0 0 0,-4-11 11 0 0,1 1 0 0 0,-1-1 0 0 0,1 0 0 0 0,0-1 0 0 0,1 1 0 0 0,-1 0 0 0 0,1-1-1 0 0,0 0 1 0 0,0 0 0 0 0,1 0 0 0 0,-1 0 0 0 0,1-1 0 0 0,-1 1 0 0 0,1-1 0 0 0,0-1 0 0 0,1 1 0 0 0,-1-1 0 0 0,0 1 0 0 0,1-1-1 0 0,-1-1 1 0 0,1 1 0 0 0,10 0 0 0 0,-6-1 27 0 0,0-1 0 0 0,0-1 0 0 0,0 0 0 0 0,0 0-1 0 0,0-1 1 0 0,0 0 0 0 0,-1-1 0 0 0,1 0 0 0 0,-1-1 0 0 0,14-6-1 0 0,10-8 124 0 0,45-32 0 0 0,-60 37-138 0 0,2 0-18 0 0,-1-2 0 0 0,-1 0 1 0 0,0-1-1 0 0,-1 0 0 0 0,22-28 0 0 0,-35 38-25 0 0,0 1 0 0 0,-1-1-1 0 0,0 0 1 0 0,0 0-1 0 0,0 0 1 0 0,-1-1 0 0 0,3-10-1 0 0,-3 12-6 0 0,-4 8 6 0 0,-1 0 0 0 0,1-1 0 0 0,0 1 0 0 0,-1-1 1 0 0,-4 3-1 0 0,0 1-16 0 0,-18 17 15 0 0,1 1 0 0 0,1 1-1 0 0,2 2 1 0 0,0 0 0 0 0,-21 37-1 0 0,13-14 179 0 0,-26 42-33 0 0,-48 114 1 0 0,44-30-688 0 0,57-162-1710 0 0,2-12 915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7:0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20 1375 0 0,'0'0'66'0'0,"-2"0"366"0"0,-15-7 14322 0 0,24 2-14615 0 0,-4 4 114 0 0,1-1 1 0 0,0 1 0 0 0,-1 0-1 0 0,1 0 1 0 0,4 0-1 0 0,-6 1 514 0 0,-1 2-586 0 0,0 1-174 0 0,-1 1 0 0 0,0-1 0 0 0,0 1-1 0 0,0-1 1 0 0,0 0 0 0 0,-1 1 0 0 0,0-1 0 0 0,1 1-1 0 0,-1-1 1 0 0,0 0 0 0 0,0 0 0 0 0,-1 0-1 0 0,1 1 1 0 0,-1-1 0 0 0,1 0 0 0 0,-5 4 0 0 0,-4 8 5 0 0,-1-2 1 0 0,-14 14 0 0 0,13-13 8 0 0,-43 47 31 0 0,-71 75 13 0 0,73-88-59 0 0,-69 84-1 0 0,122-132-2 0 0,0 0 0 0 0,0 0-1 0 0,0 1 1 0 0,0-1 0 0 0,0 0 0 0 0,0 0 0 0 0,0 0-1 0 0,0 1 1 0 0,0-1 0 0 0,1 0 0 0 0,-1 0 0 0 0,0 0-1 0 0,0 1 1 0 0,0-1 0 0 0,0 0 0 0 0,0 0 0 0 0,0 0 0 0 0,1 0-1 0 0,-1 1 1 0 0,0-1 0 0 0,0 0 0 0 0,0 0 0 0 0,0 0-1 0 0,1 0 1 0 0,-1 0 0 0 0,0 0 0 0 0,0 0 0 0 0,0 1 0 0 0,0-1-1 0 0,1 0 1 0 0,-1 0 0 0 0,0 0 0 0 0,0 0 0 0 0,1 0-1 0 0,6 3 33 0 0,-1-3-9 0 0,0 0 0 0 0,0-1 0 0 0,0 1 0 0 0,0-1 1 0 0,0 0-1 0 0,0-1 0 0 0,0 1 0 0 0,0-1 0 0 0,8-4 0 0 0,4 0 17 0 0,14-5 47 0 0,33-17 0 0 0,-9 3-78 0 0,-22 12-12 0 0,1 2 0 0 0,61-13 0 0 0,-62 17 0 0 0,-21 5-14 0 0,-11 2-58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7:0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10 3223 0 0,'-4'-10'8954'0'0,"4"10"-8743"0"0,-10 7 1578 0 0,-8 17-1640 0 0,-16 40 1066 0 0,4 0-1 0 0,-31 92 1 0 0,-53 114-762 0 0,40-117-389 0 0,67-140-33 0 0,0 0-1 0 0,-15 20 0 0 0,-21 34 47 0 0,37-58-87 0 0,5-7-54 0 0,19-6-10958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7:0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7831 0 0,'0'0'7890'0'0,"-1"3"-7493"0"0,0 3-261 0 0,-1 0 0 0 0,0-1 0 0 0,0 1-1 0 0,0-1 1 0 0,-1 1 0 0 0,0-1 0 0 0,-4 6 0 0 0,-30 37 567 0 0,12-18-517 0 0,-30 35 77 0 0,40-50-168 0 0,1 1 0 0 0,1 0 0 0 0,0 1 0 0 0,1 0 0 0 0,1 1 0 0 0,-12 26 0 0 0,-68 148 9 0 0,61-133-663 0 0,29-57 255 0 0,3-4-1746 0 0,10-7 1078 0 0,3-7-198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7:0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23 8207 0 0,'0'0'742'0'0,"-2"0"-610"0"0,-7 2-41 0 0,0 0 0 0 0,0 0 0 0 0,0 0 0 0 0,0 1 0 0 0,1 1 0 0 0,-1-1 0 0 0,-8 6 1 0 0,-4 2 1089 0 0,14-7-765 0 0,0 0-1 0 0,1 0 0 0 0,-1 1 1 0 0,1 0-1 0 0,0 0 0 0 0,0 1 1 0 0,1-1-1 0 0,-1 1 0 0 0,-6 11 1 0 0,-2 4-104 0 0,-19 39 0 0 0,21-36-218 0 0,11-21 12 0 0,1-1 106 0 0,0-1-173 0 0,0 0 1 0 0,1 1 0 0 0,-1-1 0 0 0,0 0 0 0 0,0 0 0 0 0,0 1 0 0 0,1-1 0 0 0,-1 0 0 0 0,1 0 0 0 0,-1 0 0 0 0,1 0 0 0 0,-1 0-1 0 0,1 1 1 0 0,-1-1 0 0 0,1 0 0 0 0,0 0 0 0 0,0-1 0 0 0,0 1 0 0 0,0 0 0 0 0,-1 0 0 0 0,1 0 0 0 0,2 1 0 0 0,-1-1 50 0 0,1 0 0 0 0,0 0 0 0 0,-1 0 0 0 0,1 0 0 0 0,0 0 0 0 0,0 0 0 0 0,0-1 0 0 0,0 1 0 0 0,4-1 0 0 0,5 0 256 0 0,0-1 0 0 0,0 0 0 0 0,21-5 0 0 0,-14 2-43 0 0,-1-1-1 0 0,19-8 0 0 0,-30 10-277 0 0,0 0 0 0 0,0-1 0 0 0,0 0 0 0 0,-1 0 0 0 0,0-1 0 0 0,1 0 0 0 0,9-9 0 0 0,-10 7-5 0 0,-1 1-1 0 0,1-1 1 0 0,-1 0 0 0 0,9-15 0 0 0,-13 18-14 0 0,1 0 0 0 0,-1 1 1 0 0,0-1-1 0 0,0 0 0 0 0,0 0 1 0 0,0 0-1 0 0,-1 0 0 0 0,0 0 1 0 0,1 0-1 0 0,-1 0 0 0 0,-1 0 1 0 0,0-8-1 0 0,-1 6-101 0 0,1-1 0 0 0,-1 1 0 0 0,0 0 1 0 0,0 0-1 0 0,0 0 0 0 0,-1 0 0 0 0,-5-7 0 0 0,7 11 45 0 0,-1-1 1 0 0,0 1-1 0 0,0 0 1 0 0,0 0-1 0 0,0 0 1 0 0,0 0-1 0 0,0 0 1 0 0,0 0-1 0 0,-1 1 1 0 0,1-1-1 0 0,-1 1 1 0 0,0 0-1 0 0,1-1 1 0 0,-1 1-1 0 0,0 0 1 0 0,1 1-1 0 0,-6-2 1 0 0,6 2 17 0 0,0 1 0 0 0,1-1 0 0 0,-1 1 1 0 0,0-1-1 0 0,1 1 0 0 0,-1 0 0 0 0,0 0 1 0 0,1-1-1 0 0,-1 1 0 0 0,1 0 0 0 0,-1 0 1 0 0,1 1-1 0 0,0-1 0 0 0,-1 0 0 0 0,1 0 1 0 0,0 1-1 0 0,0-1 0 0 0,-1 2 0 0 0,1-2 5 0 0,0 0-158 0 0,0 2-21 0 0,-4 6-762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7:0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76 12751 0 0,'0'0'1158'0'0,"1"-2"-954"0"0,5-8 4290 0 0,-10 15-4429 0 0,-3 3-12 0 0,-1 6-41 0 0,1 0 0 0 0,0 1 1 0 0,1-1-1 0 0,0 2 1 0 0,-3 15-1 0 0,6-22-12 0 0,-6 33 0 0 0,7-25 0 0 0,2-4 11 0 0,0-12-9 0 0,0-1 0 0 0,0 1 0 0 0,0-1 0 0 0,0 1 0 0 0,0-1 1 0 0,0 0-1 0 0,0 1 0 0 0,0-1 0 0 0,0 1 0 0 0,1-1 0 0 0,-1 1 0 0 0,0-1 0 0 0,0 1 0 0 0,0-1 0 0 0,1 1 1 0 0,-1-1-1 0 0,0 0 0 0 0,1 1 0 0 0,-1-1 0 0 0,0 0 0 0 0,1 1 0 0 0,-1-1 0 0 0,1 1 0 0 0,0-1 1 0 0,-1 0 0 0 0,0 0 0 0 0,0 0 0 0 0,0 0 0 0 0,1 0 0 0 0,-1 1 0 0 0,0-1 0 0 0,0 0 0 0 0,0 0 0 0 0,0 0 0 0 0,1 0 0 0 0,-1 1 0 0 0,0-1 0 0 0,0 0 0 0 0,0 0 0 0 0,0 0 0 0 0,0 1 0 0 0,0-1 0 0 0,1 0 0 0 0,-1 0 0 0 0,0 0 0 0 0,0 1 0 0 0,0-1 0 0 0,0 0-1 0 0,0 0 1 0 0,0 1 0 0 0,0-1 0 0 0,0 0 0 0 0,0 0 0 0 0,0 1 0 0 0,0-1 0 0 0,2 2 73 0 0,1 0-20 0 0,1 0 0 0 0,0 0 0 0 0,-1 0 0 0 0,1-1 0 0 0,0 1 0 0 0,0-1 0 0 0,0 0 0 0 0,0 0 0 0 0,7 1 0 0 0,-6-2-27 0 0,-1 0 0 0 0,1-1 0 0 0,-1 1 0 0 0,0-1 1 0 0,1 0-1 0 0,-1 0 0 0 0,0-1 0 0 0,0 1 0 0 0,1-1 0 0 0,-1 0 0 0 0,6-4 0 0 0,-4 2 55 0 0,0-1 0 0 0,-1 0-1 0 0,1 0 1 0 0,-1 0 0 0 0,-1-1-1 0 0,1 1 1 0 0,3-8 0 0 0,6-11 404 0 0,-1 0 1 0 0,13-35 0 0 0,-16 37-193 0 0,-9 20-258 0 0,-1 1-26 0 0,1 0-1 0 0,-1 1 1 0 0,0-1 0 0 0,1 1-1 0 0,-1-1 1 0 0,0 0-1 0 0,0 1 1 0 0,1-1 0 0 0,-1 0-1 0 0,0 1 1 0 0,0-1-1 0 0,0 0 1 0 0,0 1-1 0 0,0-1 1 0 0,0 0 0 0 0,0-1-1 0 0,-4-8 82 0 0,3 8-92 0 0,-1 1-1 0 0,1-1 1 0 0,-1 0-1 0 0,1 0 0 0 0,-1 1 1 0 0,0-1-1 0 0,0 1 1 0 0,1 0-1 0 0,-1-1 0 0 0,0 1 1 0 0,-1 0-1 0 0,1 0 1 0 0,0 0-1 0 0,0 0 0 0 0,0 1 1 0 0,0-1-1 0 0,-1 1 1 0 0,1-1-1 0 0,0 1 0 0 0,-1 0 1 0 0,1 0-1 0 0,0 0 1 0 0,-1 0-1 0 0,-2 0 0 0 0,-6 2-83 0 0,0 0 0 0 0,0 0 0 0 0,-19 7 0 0 0,21-6-32 0 0,-1 1-37 0 0,0 0 0 0 0,-13 8 0 0 0,21-11 0 0 0,-2-1 57 0 0,-3-1-720 0 0,10-9 11 0 0,1 3 492 0 0,0 1 0 0 0,0 0 0 0 0,1 0 0 0 0,-1 0 1 0 0,2 0-1 0 0,6-5 0 0 0,27-23-815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7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174 114 3223 0 0,'1'-2'240'0'0,"19"-37"4514"0"0,-19 37-3865 0 0,3-12 1847 0 0,1-15 1885 0 0,-5 27-4251 0 0,1-20 1509 0 0,1 19-1559 0 0,0 14-99 0 0,-2-2-211 0 0,0 1 0 0 0,0-1 1 0 0,-1 1-1 0 0,0-1 0 0 0,0 1 1 0 0,-1-1-1 0 0,-1 0 0 0 0,-3 11 1 0 0,-34 69 95 0 0,35-79-87 0 0,-76 137 355 0 0,44-82-340 0 0,15-24 30 0 0,15-27-64 0 0,4-2 11 0 0,2-9 45 0 0,16-6 35 0 0,0-3-100 0 0,0 0 1 0 0,17-10-1 0 0,13-5-2779 0 0,-43 21 1340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9151 0 0,'0'0'2035'0'0,"14"8"1498"0"0,-2 12 1689 0 0,-11-18-4700 0 0,-1 0-68 0 0,4 12-1201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7:1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1375 0 0,'0'0'66'0'0,"2"-1"-8"0"0,22-15 290 0 0,0-1 14383 0 0,-27 29-13447 0 0,1-4-946 0 0,-1 0 0 0 0,0-1 0 0 0,-5 11 0 0 0,7-15-201 0 0,0-1 99 0 0,0-1-196 0 0,1-1-1 0 0,-1 1 1 0 0,1 0 0 0 0,0 0-1 0 0,-1-1 1 0 0,1 1 0 0 0,0 0-1 0 0,0 0 1 0 0,0 0 0 0 0,-1 0-1 0 0,1 0 1 0 0,0-1 0 0 0,0 1-1 0 0,1 2 1 0 0,8-6-775 0 0,0-1 1 0 0,0 0 0 0 0,0 0-1 0 0,13-8 1 0 0,-18 8-1147 0 0,7-10-21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7:1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10943 0 0,'0'0'2754'0'0,"-2"1"-2209"0"0,-16 6 779 0 0,-12 6 293 0 0,29-13-1583 0 0,0 0-1 0 0,0 0 1 0 0,1 0 0 0 0,-1 1-1 0 0,0-1 1 0 0,0 0-1 0 0,1 1 1 0 0,-1-1-1 0 0,0 1 1 0 0,1-1-1 0 0,-1 1 1 0 0,1-1 0 0 0,-1 1-1 0 0,0 0 1 0 0,-1 1 42 0 0,0-1 135 0 0,0 0-10 0 0,-69 23 533 0 0,5-2-660 0 0,-76 41-59 0 0,9-4-192 0 0,109-49 63 0 0,22-9 32 0 0,0-23-2289 0 0,2 20 2036 0 0,-13 5-1269 0 0,-10 13 1534 0 0,20-15 61 0 0,-1 2 5 0 0,-8 11 3 0 0,9-10 1 0 0,-8 17 0 0 0,10-20 0 0 0,-7 19 72 0 0,8-17-41 0 0,-1-1 484 0 0,3 13 885 0 0,-2-12-1393 0 0,0 0 0 0 0,0 0 1 0 0,-1 0-1 0 0,1 0 0 0 0,-1 0 1 0 0,0-1-1 0 0,1 1 0 0 0,-1 0 0 0 0,-1 0 1 0 0,-1 4-1 0 0,-1 0-7 0 0,0-1 0 0 0,1 1-1 0 0,0 0 1 0 0,1 0 0 0 0,-3 9-1 0 0,2-4 15 0 0,3-12-14 0 0,0 0 1 0 0,0 0 0 0 0,0 0 0 0 0,0 0 0 0 0,0 0 0 0 0,0 0 0 0 0,0 0-1 0 0,0-1 1 0 0,0 1 0 0 0,0 0 0 0 0,0 0 0 0 0,0 0 0 0 0,0 0-1 0 0,1 0 1 0 0,-1 0 0 0 0,0 0 0 0 0,0 0 0 0 0,0 0 0 0 0,0 0 0 0 0,0 0-1 0 0,0 0 1 0 0,0 0 0 0 0,0 0 0 0 0,0 0 0 0 0,0 0 0 0 0,0 1-1 0 0,0-1 1 0 0,0 0 0 0 0,0 0 0 0 0,1 0 0 0 0,-1 0 0 0 0,0 0 0 0 0,0 0-1 0 0,0 0 1 0 0,0 0 0 0 0,0 0 0 0 0,0 0 0 0 0,0 0 0 0 0,0 0-1 0 0,0 0 1 0 0,0 0 0 0 0,0 0 0 0 0,0 0 0 0 0,0 0 0 0 0,0 0 0 0 0,0 0-1 0 0,0 1 1 0 0,0-1 0 0 0,0 0 0 0 0,0 0 0 0 0,0 0 0 0 0,0 0-1 0 0,0 0 1 0 0,0 0 0 0 0,0 0 0 0 0,0 0 0 0 0,0 0 0 0 0,0 0 0 0 0,0 0-1 0 0,0 0 1 0 0,0 0 0 0 0,0 1 0 0 0,16-6 121 0 0,-1 0 0 0 0,1 0 0 0 0,18-11 0 0 0,-14 6 49 0 0,33-10-1 0 0,-35 15-141 0 0,37-9 6 0 0,-39 13-35 0 0,0 6 11 0 0,-10-3 2 0 0,-4-1-7 0 0,0 0-1 0 0,0-1 1 0 0,0 1-1 0 0,0 0 1 0 0,-1 0-1 0 0,1 0 1 0 0,2 3-1 0 0,-1-1-17 0 0,0 0 1 0 0,0 1-1 0 0,0 0 0 0 0,-1 0 0 0 0,4 7 1 0 0,1 3-3 0 0,-2 0 14 0 0,0-1 16 0 0,-4-10 62 0 0,0 6 58 0 0,-1-8-130 0 0,0 0 1 0 0,0 1-1 0 0,0-1 0 0 0,0 0 0 0 0,0 0 1 0 0,0 0-1 0 0,0 0 0 0 0,-1 0 0 0 0,1 0 1 0 0,0 0-1 0 0,-1 0 0 0 0,1 0 0 0 0,0 0 1 0 0,-1 0-1 0 0,1 0 0 0 0,-2 1 0 0 0,-6 9 7 0 0,-1 0 0 0 0,0-1 0 0 0,-1 0-1 0 0,-15 11 1 0 0,-1 3-13 0 0,6-6 0 0 0,0 0 0 0 0,-35 24 0 0 0,32-26 0 0 0,12-7 0 0 0,0-1 0 0 0,-16 9 0 0 0,14-11 0 0 0,3-4 32 0 0,8-1 127 0 0,-1-6 119 0 0,-3-1-8 0 0,4-1-184 0 0,-2-2 170 0 0,3 9-257 0 0,1 0-1 0 0,-1 0 1 0 0,1 0-1 0 0,-1 0 1 0 0,1 1-1 0 0,-1-1 1 0 0,1 0-1 0 0,0 0 1 0 0,-1 0-1 0 0,1 1 1 0 0,-1-1-1 0 0,1 0 1 0 0,0 0-1 0 0,-1 1 1 0 0,1-1-1 0 0,0 0 1 0 0,-1 1-1 0 0,1-1 1 0 0,0 0-1 0 0,0 1 1 0 0,-1-1-1 0 0,1 1 1 0 0,0-1-1 0 0,0 0 1 0 0,0 1-1 0 0,-1-1 1 0 0,1 1-1 0 0,0 0 1 0 0,0-1-43 0 0,-1 0 1 0 0,1 1-1 0 0,0-1 1 0 0,0 0-1 0 0,-1 1 1 0 0,1-1 0 0 0,0 0-1 0 0,0 1 1 0 0,0-1-1 0 0,-1 0 1 0 0,1 1-1 0 0,0-1 1 0 0,0 0-1 0 0,0 1 1 0 0,0-1 0 0 0,0 1-1 0 0,0-1 1 0 0,0 0-1 0 0,0 1 1 0 0,0-1-1 0 0,0 1 1 0 0,0-1 0 0 0,0 0-1 0 0,0 1 1 0 0,0-1-1 0 0,0 0 1 0 0,0 1-1 0 0,0-1 1 0 0,0 1 0 0 0,0-1-1 0 0,1 0 1 0 0,-1 1-1 0 0,0-1 1 0 0,0 0-1 0 0,0 1 1 0 0,1-1 0 0 0,-1 0-1 0 0,0 1 1 0 0,1-1-1 0 0,-1 0 1 0 0,0 0-1 0 0,1 1 1 0 0,-1-1-1 0 0,0 0 1 0 0,1 0 0 0 0,-1 0-1 0 0,0 1 1 0 0,1-1-1 0 0,-1 0 1 0 0,0 0-1 0 0,1 0 1 0 0,-1 0 0 0 0,1 0-1 0 0,-1 0 1 0 0,0 0-1 0 0,1 0 1 0 0,-1 0-1 0 0,1 0 1 0 0,15 0-1488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7:1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6911 0 0,'0'0'4594'0'0,"-2"1"-4080"0"0,-13 9-43 0 0,0 0-1 0 0,0 2 1 0 0,1-1-1 0 0,-22 25 1 0 0,29-29-369 0 0,-7 9 6 0 0,0 1 0 0 0,0 1 0 0 0,-14 26 0 0 0,-15 22-68 0 0,-4-12 13 0 0,11-13-53 0 0,-16 18 0 0 0,42-45-6 0 0,5-9-2 0 0,0 1 0 0 0,1 0 1 0 0,0 0-1 0 0,1 1 0 0 0,-1-1 0 0 0,1 1 1 0 0,0 0-1 0 0,-2 9 0 0 0,1-2-40 0 0,1-2 47 0 0,3-10 398 0 0,0-2-379 0 0,0 0-1 0 0,0 0 0 0 0,1 0 1 0 0,-1 0-1 0 0,0 0 0 0 0,0 0 1 0 0,1 0-1 0 0,-1 0 1 0 0,0 0-1 0 0,0 0 0 0 0,1 1 1 0 0,-1-1-1 0 0,0 0 0 0 0,0 0 1 0 0,0 0-1 0 0,1 0 1 0 0,-1 0-1 0 0,0 1 0 0 0,0-1 1 0 0,0 0-1 0 0,1 0 0 0 0,-1 0 1 0 0,0 1-1 0 0,0-1 0 0 0,0 0 1 0 0,0 0-1 0 0,0 1 1 0 0,1 0 19 0 0,-1-1 1 0 0,1 1-1 0 0,-1-1 1 0 0,1 1 0 0 0,-1-1-1 0 0,1 1 1 0 0,-1 0-1 0 0,1-1 1 0 0,-1 0 0 0 0,1 1-1 0 0,0-1 1 0 0,-1 1-1 0 0,1-1 1 0 0,0 0 0 0 0,0 1-1 0 0,11 3 291 0 0,0-1-1 0 0,0 0 0 0 0,1-1 1 0 0,22 1-1 0 0,28 5 442 0 0,13 7-561 0 0,-68-14-113 0 0,0-1 0 0 0,0 1 1 0 0,0-1-1 0 0,0-1 1 0 0,0 0-1 0 0,0 0 0 0 0,0 0 1 0 0,8-3-1 0 0,-9 2 125 0 0,0-1-1 0 0,0 0 1 0 0,-1 0-1 0 0,10-5 0 0 0,3-3 112 0 0,92-37 214 0 0,-12 6-270 0 0,-85 35-275 0 0,-5-4 0 0 0,-6-3 0 0 0,-3 8-44 0 0,-1-1 0 0 0,0 1 0 0 0,0-1 0 0 0,0 1 0 0 0,-1 0 0 0 0,0-1 0 0 0,0 1-1 0 0,-1 0 1 0 0,0 0 0 0 0,0 1 0 0 0,0-1 0 0 0,0 1 0 0 0,-5-6 0 0 0,-4-7-51 0 0,10 13 12 0 0,0 0-1 0 0,-1 0 0 0 0,2 0 1 0 0,-1-1-1 0 0,-1-5 1 0 0,2 7 46 0 0,0 0 0 0 0,0-1 0 0 0,0 1 0 0 0,-1 0 0 0 0,-3-7 1 0 0,2 8-7 0 0,2 2 42 0 0,1 1 0 0 0,-1-1 1 0 0,0 0-1 0 0,0 1 0 0 0,1 0 0 0 0,-1-1 1 0 0,0 1-1 0 0,0-1 0 0 0,1 1 1 0 0,-1 0-1 0 0,0-1 0 0 0,0 1 0 0 0,0 0 1 0 0,0 0-1 0 0,0 0 0 0 0,1 0 0 0 0,-1 0 1 0 0,0 0-1 0 0,-1 0 0 0 0,-1 0-5 0 0,-10 2-50 0 0,-1 3 12 0 0,1 1 1 0 0,0 1 0 0 0,1 0-1 0 0,-23 16 1 0 0,29-19 28 0 0,3-1-28 0 0,-3 7 32 0 0,4-7 9 0 0,1 0-1 0 0,-1 0 1 0 0,1 0-1 0 0,0 0 0 0 0,0 0 1 0 0,0 0-1 0 0,0 0 1 0 0,0 0-1 0 0,0 4 1 0 0,0 3-26 0 0,-4 19 17 0 0,-2-2 10 0 0,3 5 20 0 0,4-25 48 0 0,0-1 1 0 0,0 1 0 0 0,0 0-1 0 0,2 8 1 0 0,1-4 14 0 0,0 0 0 0 0,2 0-1 0 0,5 13 1 0 0,-7-20-161 0 0,-2-2 0 0 0,0 1-1 0 0,0-1 1 0 0,0 1 0 0 0,0-1 0 0 0,0 1 0 0 0,0 0 0 0 0,-1-1 0 0 0,1 1-1 0 0,-1 5 1 0 0,0 5-1021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6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10 7599 0 0,'0'0'690'0'0,"2"-1"-569"0"0,8-7 7762 0 0,-11 8-7594 0 0,-5 6-111 0 0,0 0 0 0 0,1 1 0 0 0,0-1 0 0 0,0 1 1 0 0,0 0-1 0 0,1 0 0 0 0,0 1 0 0 0,-4 10 0 0 0,-3 4-85 0 0,-104 230 163 0 0,16-31-87 0 0,56-135-137 0 0,-73 107 0 0 0,74-131-145 0 0,40-59 33 0 0,3-6-147 0 0,4-13-243 0 0,2 0 0 0 0,-1 0 0 0 0,18-27 0 0 0,-5 11-1190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6:5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138 654 4143 0 0,'0'0'191'0'0,"-3"1"-11"0"0,-17 9 1436 0 0,-28 17-1 0 0,3-1-949 0 0,39-22 168 0 0,-2-1 4280 0 0,7-4-5019 0 0,0-1-1 0 0,0 1 0 0 0,0-1 0 0 0,1 1 1 0 0,-1-1-1 0 0,0 1 0 0 0,1-1 1 0 0,0 0-1 0 0,-1 1 0 0 0,1-1 0 0 0,0 0 1 0 0,0 1-1 0 0,0-4 0 0 0,1-5 86 0 0,0 1 0 0 0,1-1-1 0 0,0 0 1 0 0,1 1 0 0 0,7-17 0 0 0,-4 10-35 0 0,12-33-5 0 0,3 1 0 0 0,1 1 0 0 0,3 1-1 0 0,1 1 1 0 0,34-43 0 0 0,-30 50-101 0 0,1 2-1 0 0,62-58 1 0 0,-76 79 56 0 0,1 1-1 0 0,1 1 1 0 0,0 0 0 0 0,1 1-1 0 0,0 1 1 0 0,1 1 0 0 0,41-14-1 0 0,-54 23-48 0 0,-1-1 1 0 0,1 1-1 0 0,-1 0 0 0 0,1 0 0 0 0,0 1 1 0 0,-1 0-1 0 0,1 0 0 0 0,-1 1 0 0 0,1 0 1 0 0,0 0-1 0 0,-1 1 0 0 0,0 0 0 0 0,1 0 1 0 0,8 4-1 0 0,-12-4-37 0 0,1 1 1 0 0,-1-1-1 0 0,1 1 0 0 0,-1 0 1 0 0,0 0-1 0 0,0 1 0 0 0,-1-1 1 0 0,1 1-1 0 0,-1 0 1 0 0,1-1-1 0 0,-1 1 0 0 0,0 1 1 0 0,-1-1-1 0 0,1 0 1 0 0,-1 1-1 0 0,0 0 0 0 0,0-1 1 0 0,0 1-1 0 0,-1 0 0 0 0,1 0 1 0 0,-1 0-1 0 0,0 5 1 0 0,0 3 3 0 0,-1-1 0 0 0,0 1 0 0 0,-1-1 0 0 0,-1 1 1 0 0,0-1-1 0 0,0 0 0 0 0,-1 0 0 0 0,-1 0 0 0 0,-8 19 1 0 0,2-10-13 0 0,0-2 1 0 0,-1 1 0 0 0,-1-1 0 0 0,-23 27 0 0 0,5-13 40 0 0,-66 54 0 0 0,-3 2-78 0 0,34-27-243 0 0,36-36-213 0 0,-44 54 0 0 0,58-63 122 0 0,0 1 1 0 0,-35 28-1 0 0,27-25-44 0 0,10-9-70 0 0,-17 12 1 0 0,28-23 257 0 0,-10 5-1071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6:5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703 135 9615 0 0,'0'0'868'0'0,"-2"1"-713"0"0,-2 1-138 0 0,-1 1 65 0 0,0 1 0 0 0,0-1 0 0 0,0 1 0 0 0,0 0 0 0 0,-8 10 4235 0 0,13-17-4109 0 0,7-23 188 0 0,-5 22-390 0 0,-1-1-1 0 0,0 1 1 0 0,0-1 0 0 0,0 0-1 0 0,0 1 1 0 0,-1-1 0 0 0,0 1-1 0 0,0-6 1 0 0,-1-3 7 0 0,1 9 1 0 0,0 0 0 0 0,0-1 1 0 0,-1 1-1 0 0,1-1 0 0 0,-2-4 1 0 0,-7-5 34 0 0,6 9-37 0 0,-10-10 87 0 0,8 13-82 0 0,1 0 0 0 0,0 0 3 0 0,0 0 1 0 0,0 0-1 0 0,-1 1 1 0 0,1-1-1 0 0,0 1 1 0 0,-1 0-1 0 0,1 1 0 0 0,-1-1 1 0 0,1 1-1 0 0,-1-1 1 0 0,0 1-1 0 0,1 1 1 0 0,-1-1-1 0 0,1 1 0 0 0,-1 0 1 0 0,1 0-1 0 0,-6 2 1 0 0,-8 3 68 0 0,1 1 0 0 0,-31 18 0 0 0,45-24-87 0 0,-15 11 31 0 0,-1 0-1 0 0,2 1 1 0 0,-20 17 0 0 0,-44 50 56 0 0,69-68-85 0 0,-26 27-4 0 0,-53 70 0 0 0,88-104 0 0 0,0-1 1 0 0,1 1-1 0 0,-1 0 0 0 0,1 0 0 0 0,0-1 0 0 0,0 1 0 0 0,1 0 1 0 0,-1 1-1 0 0,0 6 0 0 0,2-11 5 0 0,0 0 0 0 0,0 1 1 0 0,0-1-1 0 0,0 0 0 0 0,0 0 0 0 0,0 1 0 0 0,1-1 1 0 0,-1 0-1 0 0,0 0 0 0 0,1 0 0 0 0,-1 1 0 0 0,1-1 1 0 0,-1 0-1 0 0,1 0 0 0 0,0 0 0 0 0,-1 0 0 0 0,2 2 1 0 0,0-2 9 0 0,-1 0 0 0 0,1 0 0 0 0,-1 0 0 0 0,1-1 0 0 0,-1 1 0 0 0,1 0 1 0 0,-1-1-1 0 0,1 1 0 0 0,0-1 0 0 0,-1 1 0 0 0,1-1 0 0 0,0 0 0 0 0,-1 0 1 0 0,1 1-1 0 0,0-1 0 0 0,-1-1 0 0 0,3 1 0 0 0,5-1 32 0 0,-1 0-1 0 0,1-1 1 0 0,0 0-1 0 0,-1-1 1 0 0,1 0 0 0 0,-1 0-1 0 0,8-5 1 0 0,56-34 193 0 0,-67 40-221 0 0,93-68 190 0 0,-20 15-154 0 0,-64 44-55 0 0,-11 8 4 0 0,-2 2 1 0 0,0 0 1 0 0,0 0-1 0 0,0-1 0 0 0,0 1 0 0 0,-1 0 1 0 0,1-1-1 0 0,0 1 0 0 0,-1-1 0 0 0,1 1 1 0 0,-1-1-1 0 0,1 1 0 0 0,-1-3 0 0 0,0 4-2 0 0,0 0 0 0 0,0-1 0 0 0,0 1 1 0 0,0 0-1 0 0,0 0 0 0 0,0-1 0 0 0,-1 1 0 0 0,1 0 0 0 0,0 0 0 0 0,0 0 0 0 0,0-1 0 0 0,0 1 0 0 0,-1 0 0 0 0,1 0 0 0 0,0 0 1 0 0,0-1-1 0 0,0 1 0 0 0,-1 0 0 0 0,1 0 0 0 0,0 0 0 0 0,0 0 0 0 0,0 0 0 0 0,-1-1 0 0 0,0 1 0 0 0,-3-2 3 0 0,3 2-4 0 0,0 0 1 0 0,0-1-1 0 0,-1 1 0 0 0,1 0 1 0 0,0-1-1 0 0,0 1 1 0 0,-1 0-1 0 0,1 0 0 0 0,0 0 1 0 0,0 0-1 0 0,0 0 0 0 0,-1 1 1 0 0,1-1-1 0 0,0 0 1 0 0,0 0-1 0 0,0 1 0 0 0,-1-1 1 0 0,1 1-1 0 0,0-1 0 0 0,-2 2 1 0 0,-21 16 53 0 0,15-10-45 0 0,0-2-11 0 0,1 0 0 0 0,1 1 0 0 0,-1 1 0 0 0,1-1 0 0 0,0 1 0 0 0,1 0 0 0 0,-8 13 0 0 0,6-7 0 0 0,0 1 0 0 0,1 0 0 0 0,-9 31 0 0 0,-133 501-64 0 0,126-440 64 0 0,-14 144 0 0 0,20 112 0 0 0,16-335 6 0 0,-4 30-1 0 0,5-56 206 0 0,-10-10 174 0 0,4 3-286 0 0,-3-4-22 0 0,0-1 0 0 0,1-1 0 0 0,0 1 0 0 0,1-1 1 0 0,0-1-1 0 0,1 1 0 0 0,0-1 0 0 0,1 0 0 0 0,0-1 1 0 0,1 1-1 0 0,1-1 0 0 0,-3-13 0 0 0,-1-21-974 0 0,-3-93 0 0 0,10 77-3676 0 0,3-2-1457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6:5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12895 0 0,'0'0'1172'0'0,"-9"-1"-944"0"0,6 1 17 0 0,-1 1 0 0 0,0 0 0 0 0,0-1 0 0 0,1 1 0 0 0,-1 1 0 0 0,1-1 0 0 0,-1 0 0 0 0,1 1 0 0 0,-1 0 0 0 0,1 0 0 0 0,-5 3 0 0 0,-6 6 2011 0 0,-15 15 1 0 0,12-10-1430 0 0,-14 8-830 0 0,29-23-102 0 0,17-6-13251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6:5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72 3223 0 0,'-2'1'240'0'0,"-26"13"52"0"0,-3-1 3732 0 0,-15 7 6140 0 0,55-27-9217 0 0,12-10-492 0 0,0 2 0 0 0,46-24 0 0 0,-50 32-454 0 0,-1 0 1 0 0,1 0-1 0 0,0 2 0 0 0,0 0 1 0 0,23-4-1 0 0,-34 8 2 0 0,-1 1-1 0 0,0-1 0 0 0,1 1 0 0 0,-1 0 1 0 0,0 1-1 0 0,9 0 0 0 0,-13 0 0 0 0,0-1-1 0 0,1 0 1 0 0,-1 1-1 0 0,0-1 1 0 0,0 1-1 0 0,0 0 1 0 0,1-1-1 0 0,-1 1 1 0 0,0 0-1 0 0,0-1 1 0 0,0 1-1 0 0,0 0 1 0 0,0 0-1 0 0,-1 0 1 0 0,1 0-1 0 0,0 0 1 0 0,0 0-1 0 0,0 0 1 0 0,-1 1-1 0 0,1-1 1 0 0,-1 0-1 0 0,1 0 1 0 0,-1 0-1 0 0,1 1 1 0 0,-1-1-1 0 0,0 0 1 0 0,0 1-1 0 0,1-1 1 0 0,-1 0-1 0 0,0 0 1 0 0,0 3-1 0 0,-1 2 5 0 0,1 0-1 0 0,-1 0 0 0 0,0 0 1 0 0,-1-1-1 0 0,1 1 0 0 0,-1 0 1 0 0,0-1-1 0 0,0 1 0 0 0,-1-1 1 0 0,0 1-1 0 0,0-1 0 0 0,-5 6 1 0 0,-5 5-8 0 0,0 1 1 0 0,-19 14 0 0 0,20-19 11 0 0,-6 6 4 0 0,-1-1 1 0 0,-1-1-1 0 0,-1-1 0 0 0,-43 24 0 0 0,31-23 4 0 0,0-2 0 0 0,-66 19-1 0 0,49-19-103 0 0,49-14 16 0 0,4 0-51 0 0,38 0 112 0 0,130 4 7 0 0,-157-3 2 0 0,0 1-1 0 0,20 6 1 0 0,-29-7 2 0 0,0 1 0 0 0,0 0 0 0 0,0 0 0 0 0,0 0 0 0 0,0 1 0 0 0,-1-1 0 0 0,1 1 0 0 0,-1 0 0 0 0,6 6 0 0 0,-9-8 15 0 0,0 0-1 0 0,-1 0 1 0 0,1 0 0 0 0,0 1-1 0 0,-1-1 1 0 0,1 0 0 0 0,-1 0-1 0 0,1 1 1 0 0,-1-1 0 0 0,0 1-1 0 0,1-1 1 0 0,-1 0 0 0 0,0 1 0 0 0,0 2-1 0 0,-2 18 118 0 0,0-14-83 0 0,-1 0 0 0 0,0 0 0 0 0,0 0 0 0 0,-1-1 1 0 0,1 1-1 0 0,-2-1 0 0 0,1 0 0 0 0,-1 0 0 0 0,0 0 0 0 0,-11 10 0 0 0,5-6 14 0 0,-1 0 0 0 0,0-1-1 0 0,0 0 1 0 0,-26 14-1 0 0,19-14 37 0 0,-1 0-1 0 0,-1-2 1 0 0,-26 7 0 0 0,-65 12 177 0 0,109-27-279 0 0,-56 12 37 0 0,-78 19-8 0 0,34-6-44 0 0,101-25-63 0 0,11-8-1835 0 0,45-38-1819 0 0,-28 26 2067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6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71 9935 0 0,'-59'26'1130'0'0,"18"-7"5974"0"0,42-22-7007 0 0,0 1 0 0 0,0 0 0 0 0,0 0 0 0 0,0 0 0 0 0,1 0 1 0 0,-1 0-1 0 0,1 0 0 0 0,-1 0 0 0 0,1 0 0 0 0,0 0 0 0 0,0 1 0 0 0,0-1 1 0 0,4-2-1 0 0,-4 3-35 0 0,13-10 138 0 0,1 0-1 0 0,1 1 0 0 0,-1 1 0 0 0,34-12 1 0 0,-36 16 9 0 0,0 1 1 0 0,0 0 0 0 0,1 1-1 0 0,0 0 1 0 0,-1 1 0 0 0,26 0-1 0 0,-27 3-122 0 0,0 1 0 0 0,0 0 0 0 0,23 6 0 0 0,-29-6-65 0 0,-1 0 0 0 0,0 0 0 0 0,0 1 0 0 0,0 0 0 0 0,-1 0 0 0 0,1 0 0 0 0,-1 1 0 0 0,1 0 0 0 0,7 7 0 0 0,-6 1-22 0 0,-7-10 0 0 0,0 0 0 0 0,0 0 0 0 0,0 0 0 0 0,0 0 0 0 0,-1 0 0 0 0,1 0 0 0 0,0 0 0 0 0,-1 0 0 0 0,0 0 0 0 0,1 0 0 0 0,-1 0 0 0 0,0 0 0 0 0,-2 2 0 0 0,-16 25 0 0 0,18-27 0 0 0,-7 7 0 0 0,0-1 0 0 0,-1 0 0 0 0,0 0 0 0 0,0-1 0 0 0,-13 9 0 0 0,2-2 0 0 0,-11 8-43 0 0,0-2-1 0 0,-56 28 0 0 0,16-13-40 0 0,30-14-89 0 0,-66 25 0 0 0,73-39-106 0 0,33-6 183 0 0,3-1-476 0 0,42-1 413 0 0,-17-1 141 0 0,46 5-1 0 0,1 8 19 0 0,101 29 0 0 0,-160-36 31 0 0,-1 1-1 0 0,21 10 1 0 0,-29-12-4 0 0,0 0 1 0 0,0 1-1 0 0,0 0 1 0 0,-1 0-1 0 0,1 0 1 0 0,-1 1 0 0 0,9 9-1 0 0,-13-12-6 0 0,0 0 0 0 0,0 0-1 0 0,1 1 1 0 0,-2-1 0 0 0,1 0-1 0 0,0 0 1 0 0,0 0 0 0 0,-1 1 0 0 0,1-1-1 0 0,-1 0 1 0 0,0 1 0 0 0,0-1 0 0 0,1 0-1 0 0,-2 1 1 0 0,1-1 0 0 0,0 0-1 0 0,0 1 1 0 0,-1-1 0 0 0,1 0 0 0 0,-1 1-1 0 0,0-1 1 0 0,0 0 0 0 0,0 0-1 0 0,0 0 1 0 0,0 0 0 0 0,0 0 0 0 0,-2 2-1 0 0,-1 3 55 0 0,-1-1 0 0 0,0 1 0 0 0,0-1 0 0 0,-1-1-1 0 0,0 1 1 0 0,-11 8 0 0 0,-20 11 1 0 0,-1-1 1 0 0,-1-2-1 0 0,-1-2 0 0 0,0-1 0 0 0,-2-2 1 0 0,0-2-1 0 0,0-2 0 0 0,-2-2 1 0 0,-47 6-1 0 0,83-16-70 0 0,0 0-1 0 0,0 0 1 0 0,0-1 0 0 0,0-1 0 0 0,0 1-1 0 0,-9-3 1 0 0,16 3-23 0 0,-1 0-1 0 0,1-1 0 0 0,0 1 1 0 0,0-1-1 0 0,0 1 0 0 0,-1-1 1 0 0,1 1-1 0 0,0-1 1 0 0,0 0-1 0 0,0 1 0 0 0,0-1 1 0 0,0 0-1 0 0,0 0 1 0 0,0 0-1 0 0,1 0 0 0 0,-1 0 1 0 0,0 0-1 0 0,-1-2 1 0 0,2 2-29 0 0,-1-1 1 0 0,1 0 0 0 0,0 1 0 0 0,0-1 0 0 0,0 1 0 0 0,0-1 0 0 0,0 0-1 0 0,0 1 1 0 0,1-1 0 0 0,-1 1 0 0 0,0-1 0 0 0,1 1 0 0 0,-1-1-1 0 0,1 1 1 0 0,-1-1 0 0 0,1 1 0 0 0,0-1 0 0 0,0 1 0 0 0,1-2 0 0 0,5-7-491 0 0,1 0 1 0 0,0 1-1 0 0,1 0 1 0 0,0 0 0 0 0,14-10-1 0 0,-12 9-183 0 0,16-13-891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6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25 6911 0 0,'-2'1'528'0'0,"-34"12"143"0"0,20-5 7438 0 0,27-7-7203 0 0,-7-1-728 0 0,25 2 485 0 0,0-2 0 0 0,0-1-1 0 0,0-1 1 0 0,40-9 0 0 0,3 0-81 0 0,43-2 434 0 0,160 1 0 0 0,-257 13-990 0 0,0 1 0 0 0,27 5 0 0 0,-37-5-26 0 0,0 0 1 0 0,0 0-1 0 0,0 1 0 0 0,-1 0 0 0 0,1 1 1 0 0,-1 0-1 0 0,14 9 0 0 0,-12-6 0 0 0,1 1 0 0 0,-4 2 11 0 0,-5-8-7 0 0,-1 0 0 0 0,0 0 0 0 0,0 0 0 0 0,0 0 0 0 0,0 0 1 0 0,0 0-1 0 0,0 0 0 0 0,0 0 0 0 0,-1 0 0 0 0,1-1 0 0 0,-1 1 0 0 0,1 0 1 0 0,-2 2-1 0 0,-13 27-13 0 0,11-23 13 0 0,-35 65 28 0 0,-4-3 0 0 0,-2-1 0 0 0,-102 118 0 0 0,108-141-32 0 0,-40 42 11 0 0,78-86 17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413 122 8287 0 0,'-14'-2'619'0'0,"0"1"0"0"0,0 0 0 0 0,0 1 0 0 0,-21 3 0 0 0,-16 0 2238 0 0,51-3-2778 0 0,-1 1-1 0 0,1-1 1 0 0,-1 0-1 0 0,1 0 1 0 0,-1 0-1 0 0,1 0 1 0 0,-1 0-1 0 0,1 0 1 0 0,-1 0-1 0 0,1 0 0 0 0,0-1 1 0 0,-1 1-1 0 0,1 0 1 0 0,-1 0-1 0 0,1 0 1 0 0,-1 0-1 0 0,1-1 1 0 0,-1 1-1 0 0,1 0 1 0 0,0 0-1 0 0,-1-1 1 0 0,1 1-1 0 0,-1 0 1 0 0,1-1-1 0 0,0 1 1 0 0,-1 0-1 0 0,1-1 1 0 0,0 1-1 0 0,0-1 1 0 0,-1 0-1 0 0,1 1-17 0 0,0-1 0 0 0,0 0 0 0 0,0 0-1 0 0,1 0 1 0 0,-1 0 0 0 0,0 1 0 0 0,0-1 0 0 0,1 0 0 0 0,-1 0 0 0 0,0 0 0 0 0,1 1-1 0 0,-1-1 1 0 0,1 0 0 0 0,-1 0 0 0 0,2 0 0 0 0,2-4 198 0 0,1-1 0 0 0,11-8 0 0 0,-3 5-43 0 0,-1 0-1 0 0,1 1 1 0 0,1 1-1 0 0,-1 0 1 0 0,1 1-1 0 0,1 0 1 0 0,19-4-1 0 0,-11 4 80 0 0,1 2 0 0 0,-1 1 0 0 0,48-1 0 0 0,-67 4-279 0 0,-1 0 0 0 0,0 0 0 0 0,0 0 0 0 0,0 1 0 0 0,0-1-1 0 0,0 1 1 0 0,0 0 0 0 0,0 0 0 0 0,0 0 0 0 0,6 3 0 0 0,-9-3-16 0 0,1-1 0 0 0,0 1 1 0 0,0 0-1 0 0,0 0 0 0 0,-1 0 0 0 0,1-1 1 0 0,0 1-1 0 0,-1 0 0 0 0,1 0 0 0 0,0 0 1 0 0,-1 0-1 0 0,1 0 0 0 0,-1 0 1 0 0,0 0-1 0 0,1 0 0 0 0,-1 0 0 0 0,0 0 1 0 0,0 1-1 0 0,0-1 0 0 0,1 0 1 0 0,-1 0-1 0 0,0 0 0 0 0,0 0 0 0 0,-1 0 1 0 0,1 0-1 0 0,0 0 0 0 0,0 1 1 0 0,-1-1-1 0 0,1 0 0 0 0,0 0 0 0 0,-1 0 1 0 0,1 0-1 0 0,-2 1 0 0 0,0 2 0 0 0,0 0 1 0 0,-1 0-1 0 0,1 0 0 0 0,-1-1 1 0 0,0 1-1 0 0,0-1 0 0 0,0 0 0 0 0,-6 5 1 0 0,-35 22-33 0 0,19-14-77 0 0,-211 129-728 0 0,164-104 776 0 0,64-35 50 0 0,6-5 9 0 0,-1 1 0 0 0,0 0 0 0 0,1-1 0 0 0,-1 1 0 0 0,-6 1 1 0 0,8-2-53 0 0,50-6-225 0 0,-36 3 255 0 0,1 1-1 0 0,14 0 1 0 0,-6 2 25 0 0,-1 2 0 0 0,1 0 0 0 0,-1 2 0 0 0,1 0 0 0 0,-1 1 0 0 0,-1 2 0 0 0,1 0 0 0 0,-1 1 0 0 0,-1 1 0 0 0,30 19 0 0 0,-43-25 33 0 0,-1 0 0 0 0,0 1 0 0 0,0-1-1 0 0,0 1 1 0 0,0 0 0 0 0,-1 0 0 0 0,0 1 0 0 0,0-1 0 0 0,5 11 0 0 0,-7-14-11 0 0,-1 1 1 0 0,0-1-1 0 0,0 0 1 0 0,0 1-1 0 0,-1 0 0 0 0,1-1 1 0 0,-1 1-1 0 0,1-1 1 0 0,-1 1-1 0 0,0 0 0 0 0,0-1 1 0 0,0 1-1 0 0,0 0 1 0 0,-1-1-1 0 0,1 1 1 0 0,-1-1-1 0 0,1 1 0 0 0,-1-1 1 0 0,0 1-1 0 0,0-1 1 0 0,0 1-1 0 0,0-1 0 0 0,0 0 1 0 0,-1 1-1 0 0,1-1 1 0 0,-1 0-1 0 0,-2 2 1 0 0,-3 3 55 0 0,0-1 0 0 0,0 0 0 0 0,0 0 1 0 0,-1-1-1 0 0,0 0 0 0 0,0 0 1 0 0,-1-1-1 0 0,-16 6 0 0 0,-5-1 53 0 0,-41 8 0 0 0,-5 1-95 0 0,-6 8 21 0 0,-122 31-112 0 0,184-54-612 0 0,18-3 268 0 0,13-8-3930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7:0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 1375 0 0,'2'-11'9219'0'0,"-8"20"-4907"0"0,-35 59-3731 0 0,-126 228 123 0 0,157-275-709 0 0,0 0 0 0 0,-9 38-1 0 0,18-57-78 0 0,15-6-756 0 0,-8 1 354 0 0,1 0-1 0 0,-1 0 0 0 0,8-6 1 0 0,9-6-4380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7:0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87 9359 0 0,'26'-30'891'0'0,"4"-4"-395"0"0,-8 11 3956 0 0,-21 35-3117 0 0,-1-4-1131 0 0,-1-1 1 0 0,0 1-1 0 0,0-1 1 0 0,-1 1-1 0 0,0-1 1 0 0,-1 0-1 0 0,-4 11 1 0 0,-29 47 485 0 0,20-37-511 0 0,-193 404 470 0 0,193-393-742 0 0,11-25-442 0 0,0 0 0 0 0,-1-1 0 0 0,-1 0 0 0 0,0 0 1 0 0,-11 15-1 0 0,10-19-899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7:0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7367 0 0,'0'0'10632'0'0,"3"0"-10216"0"0,12-1-4 0 0,-1-1-1 0 0,1-1 0 0 0,-1 0 0 0 0,20-7 1 0 0,18-4 206 0 0,316-77 740 0 0,-114 26-1188 0 0,-191 52-976 0 0,124-10 1 0 0,-184 23 507 0 0,1 0 1 0 0,-1 0-1 0 0,0 1 0 0 0,0-1 1 0 0,1 1-1 0 0,2 0 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7:0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93 336 7367 0 0,'-32'-13'607'0'0,"-15"-4"3614"0"0,35 12-1110 0 0,12 5-3017 0 0,0 0 0 0 0,0 0 0 0 0,0-1 0 0 0,0 1-1 0 0,0 0 1 0 0,-1 0 0 0 0,1 0 0 0 0,0 0 0 0 0,0-1 0 0 0,0 1 0 0 0,0 0 0 0 0,0 0 0 0 0,0 0 0 0 0,0 0 0 0 0,0-1 0 0 0,0 1 0 0 0,0 0-1 0 0,0 0 1 0 0,0 0 0 0 0,0-1 0 0 0,0 1 0 0 0,0 0 0 0 0,0 0 0 0 0,0 0 0 0 0,0-1 0 0 0,0 1 0 0 0,0 0 0 0 0,0 0 0 0 0,0 0 0 0 0,0-1-1 0 0,2-1 65 0 0,-1 1 0 0 0,1-1 0 0 0,-1 1 0 0 0,1-1 0 0 0,-1 1-1 0 0,1 0 1 0 0,0 0 0 0 0,2-2 0 0 0,59-35 222 0 0,1 4 1 0 0,2 1-1 0 0,110-37 0 0 0,-122 55 161 0 0,108-16-1 0 0,55 12 355 0 0,18 19-687 0 0,-187 1-296 0 0,-13-1-342 0 0,1-1 1 0 0,42-8-1 0 0,20-12-3529 0 0,-54 10-2729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7:0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5527 0 0,'-2'2'5655'0'0,"-6"8"-2522"0"0,-13 23-1 0 0,-15 40-2170 0 0,4-8-700 0 0,-121 246 210 0 0,141-280-855 0 0,-13 47 0 0 0,13-38-1976 0 0,8-28 1148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7:0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12207 0 0,'0'0'2274'0'0,"0"3"-1762"0"0,-1 0-425 0 0,0 0 1 0 0,0 0 0 0 0,0 0 0 0 0,0 0 0 0 0,-1 0-1 0 0,1 0 1 0 0,-1 0 0 0 0,0-1 0 0 0,-3 6 0 0 0,-26 25 205 0 0,15-17-126 0 0,-133 149 757 0 0,90-95-368 0 0,-91 139 0 0 0,145-200-479 0 0,0 0-1 0 0,0 1 0 0 0,1-1 1 0 0,0 1-1 0 0,1 0 0 0 0,0 0 1 0 0,0 1-1 0 0,-1 16 1 0 0,4-23-28 0 0,-1 0 1 0 0,1-1 0 0 0,0 1-1 0 0,0-1 1 0 0,1 1 0 0 0,-1-1-1 0 0,1 1 1 0 0,0-1 0 0 0,0 1-1 0 0,0-1 1 0 0,0 0 0 0 0,0 1-1 0 0,1-1 1 0 0,0 0 0 0 0,-1 0-1 0 0,1 0 1 0 0,0 0 0 0 0,1 0-1 0 0,-1 0 1 0 0,0-1 0 0 0,1 1-1 0 0,-1-1 1 0 0,1 0 0 0 0,0 0-1 0 0,0 0 1 0 0,0 0 0 0 0,0 0 0 0 0,7 3-1 0 0,-1-3 53 0 0,-1 1 0 0 0,1-1-1 0 0,1-1 1 0 0,-1 1 0 0 0,0-1-1 0 0,0-1 1 0 0,0 0 0 0 0,1 0 0 0 0,-1-1-1 0 0,0 0 1 0 0,0-1 0 0 0,12-3-1 0 0,9-4 69 0 0,0-1 0 0 0,35-18 0 0 0,-36 14-115 0 0,-1 0 0 0 0,-1-2-1 0 0,0-1 1 0 0,-1-2 0 0 0,32-28-1 0 0,-42 32-43 0 0,-2-1 0 0 0,0 0-1 0 0,0 0 1 0 0,-2-2 0 0 0,0 0-1 0 0,-1 0 1 0 0,-1-1 0 0 0,15-38-1 0 0,-14 29-66 0 0,8-41 0 0 0,-17 60-15 0 0,-1-1 0 0 0,0 1-1 0 0,0 0 1 0 0,0-1 0 0 0,-2 1 0 0 0,1 0-1 0 0,-1-1 1 0 0,-4-15 0 0 0,5 22 33 0 0,-1 1 1 0 0,0-1-1 0 0,0 0 1 0 0,0 1-1 0 0,0-1 0 0 0,-1 1 1 0 0,1-1-1 0 0,-1 1 1 0 0,0-1-1 0 0,1 1 1 0 0,-1 0-1 0 0,0 0 0 0 0,0 0 1 0 0,-1 0-1 0 0,1 0 1 0 0,0 1-1 0 0,-5-4 1 0 0,3 4 8 0 0,0-1 0 0 0,0 1 0 0 0,0 0 0 0 0,0 0 0 0 0,0 0 0 0 0,0 1 0 0 0,0 0 0 0 0,0-1 0 0 0,0 1 0 0 0,-1 0 0 0 0,-4 2 0 0 0,0-1-215 0 0,0 1 0 0 0,0 0 1 0 0,1 1-1 0 0,-1 0 0 0 0,1 0 0 0 0,0 1 1 0 0,0 0-1 0 0,0 1 0 0 0,0-1 0 0 0,-11 11 1 0 0,11-6-4265 0 0,3 1-1430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0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1839 0 0,'0'0'7103'0'0,"3"0"-6790"0"0,7-3 99 0 0,-7 3 504 0 0,0-1-457 0 0,-2 1-336 0 0,0-1 0 0 0,0 1-1 0 0,0 0 1 0 0,1 0 0 0 0,-1 0 0 0 0,0 0 0 0 0,0 0-1 0 0,1 0 1 0 0,-1 0 0 0 0,0 0 0 0 0,0 1 0 0 0,1-1 0 0 0,-1 0-1 0 0,0 1 1 0 0,0-1 0 0 0,0 1 0 0 0,0-1 0 0 0,0 1-1 0 0,2 1 1 0 0,-1-1-7 0 0,0 1 1 0 0,0 0-1 0 0,-1 0 0 0 0,1 0 1 0 0,-1 0-1 0 0,1 0 0 0 0,-1 0 0 0 0,0 1 1 0 0,2 2-1 0 0,1 6 104 0 0,0 1 1 0 0,-1-1-1 0 0,2 17 1 0 0,-4-24-143 0 0,9 53 443 0 0,11 55 189 0 0,-16-90-537 0 0,2 0 0 0 0,18 42 0 0 0,-11-36-11 0 0,34 51-1 0 0,-38-66-111 0 0,0 0-1 0 0,1-1 1 0 0,0 0-1 0 0,1-1 1 0 0,21 16-1 0 0,4-3 121 0 0,50 24 0 0 0,-12-7 86 0 0,-67-37-244 0 0,2 2-14 0 0,10 20 43 0 0,-18-22-205 0 0,0-1 1 0 0,0 1-1 0 0,0-1 1 0 0,-1 1-1 0 0,1 0 0 0 0,-1 0 1 0 0,0 0-1 0 0,0-1 1 0 0,0 1-1 0 0,0 0 1 0 0,-1 0-1 0 0,0 0 0 0 0,0 0 1 0 0,0 1-1 0 0,0-1 1 0 0,0 0-1 0 0,-1 0 1 0 0,-1 6-1 0 0,-7 19-5229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0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95 2303 0 0,'2'-2'167'0'0,"5"-11"-843"0"0,42-66 11687 0 0,-48 78-10487 0 0,-4 2-497 0 0,1-1 1 0 0,0 1-1 0 0,0 0 1 0 0,-1 0-1 0 0,1 0 1 0 0,0 0-1 0 0,0 0 1 0 0,-4 3-1 0 0,-4 2 52 0 0,-3 1 96 0 0,1 1 0 0 0,-1-1 0 0 0,1 2 0 0 0,-12 11 0 0 0,-43 44 960 0 0,47-44-939 0 0,-120 128 823 0 0,-25 25-708 0 0,107-116-287 0 0,-103 95 88 0 0,129-125-64 0 0,-2-2 0 0 0,-49 30 0 0 0,68-47-144 0 0,-1 0 0 0 0,-26 8 0 0 0,41-15-124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0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8951 0 0,'0'0'3156'0'0,"2"-1"-2717"0"0,95-34 1808 0 0,-35 12-1018 0 0,97-23 0 0 0,82-13-117 0 0,-207 50-1060 0 0,23-4-762 0 0,0 3-1 0 0,90-6 0 0 0,-114 14-293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0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6911 0 0,'0'0'3151'0'0,"3"0"-1814"0"0,40-14 617 0 0,63-27 0 0 0,-2-1-1198 0 0,-65 29-779 0 0,1 1 0 0 0,0 3 0 0 0,0 0-1 0 0,68-4 1 0 0,-80 13-589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125 129 1375 0 0,'-10'-12'8887'0'0,"8"6"-3635"0"0,3 6-5059 0 0,-1-1 1 0 0,0 0-1 0 0,0 1 1 0 0,0-1-1 0 0,1 0 1 0 0,-1 1-1 0 0,0-1 1 0 0,1 0-1 0 0,-1 1 1 0 0,0-1 0 0 0,1 1-1 0 0,-1-1 1 0 0,1 1-1 0 0,-1-1 1 0 0,2 0-1 0 0,0-1-452 0 0,1 0 0 0 0,0 0 0 0 0,1 1 0 0 0,-1-1 0 0 0,5-1 0 0 0,-6 2 1094 0 0,31-10-575 0 0,40-8-1 0 0,-5 1-227 0 0,-36 8 43 0 0,0 2 0 0 0,0 1 0 0 0,1 1 0 0 0,46-2 0 0 0,-73 8 2 0 0,1 0 1 0 0,-1 1-1 0 0,1 0 1 0 0,0 0-1 0 0,7 2 1 0 0,-13-2-58 0 0,1-1 1 0 0,-1 0 0 0 0,1 1-1 0 0,-1 0 1 0 0,0-1-1 0 0,1 1 1 0 0,-1 0-1 0 0,0-1 1 0 0,0 1-1 0 0,1 0 1 0 0,-1 0-1 0 0,0 0 1 0 0,0 0-1 0 0,0 0 1 0 0,0 0-1 0 0,0 1 1 0 0,-1-1-1 0 0,1 0 1 0 0,0 0 0 0 0,0 1-1 0 0,-1-1 1 0 0,1 0-1 0 0,-1 1 1 0 0,1-1-1 0 0,-1 1 1 0 0,0-1-1 0 0,1 0 1 0 0,-1 1-1 0 0,0 2 1 0 0,-1 2-3 0 0,0 0 0 0 0,0 0 1 0 0,-1 0-1 0 0,0-1 0 0 0,0 1 1 0 0,-1-1-1 0 0,1 1 0 0 0,-1-1 1 0 0,0 0-1 0 0,0 0 0 0 0,-1 0 1 0 0,0 0-1 0 0,0 0 0 0 0,0-1 1 0 0,-5 5-1 0 0,-10 7-22 0 0,-1 0-1 0 0,-24 15 1 0 0,44-31 4 0 0,-271 154-709 0 0,207-121 487 0 0,52-26 195 0 0,-1-1-1 0 0,0-1 1 0 0,0 0-1 0 0,0 0 1 0 0,0-2 0 0 0,-25 5-1 0 0,38-8 27 0 0,0 0 0 0 0,0 0 0 0 0,0 0 0 0 0,0 0 0 0 0,0 0 1 0 0,-1 0-1 0 0,1 0 0 0 0,0 0 0 0 0,0 0 0 0 0,0 0 0 0 0,0 0 0 0 0,0 0 0 0 0,-1 0 0 0 0,1 0 0 0 0,0 0 0 0 0,0 0 0 0 0,0 0 0 0 0,0 0 0 0 0,0 0 0 0 0,-1 0 0 0 0,1 0 0 0 0,0 0 1 0 0,0 0-1 0 0,0 0 0 0 0,0 0 0 0 0,0-1 0 0 0,0 1 0 0 0,0 0 0 0 0,-1 0 0 0 0,1 0 0 0 0,0 0 0 0 0,0 0 0 0 0,0 0 0 0 0,0 0 0 0 0,0 0 0 0 0,0-1 0 0 0,0 1 0 0 0,0 0 0 0 0,3-5-31 0 0,6-4-27 0 0,4 1 63 0 0,1 1-1 0 0,0 0 0 0 0,0 1 1 0 0,0 0-1 0 0,1 1 0 0 0,0 1 1 0 0,0 0-1 0 0,0 1 1 0 0,0 0-1 0 0,0 2 0 0 0,1 0 1 0 0,-1 0-1 0 0,0 1 0 0 0,1 1 1 0 0,-1 1-1 0 0,19 4 1 0 0,-24-3 46 0 0,0 0 0 0 0,0 0 0 0 0,-1 1 1 0 0,1 0-1 0 0,-1 1 0 0 0,0 0 1 0 0,0 0-1 0 0,0 1 0 0 0,-1 0 1 0 0,0 1-1 0 0,0 0 0 0 0,8 10 0 0 0,-11-12-27 0 0,-1 1-1 0 0,1-1 0 0 0,-1 2 1 0 0,0-1-1 0 0,0 0 0 0 0,-1 1 0 0 0,0-1 1 0 0,0 1-1 0 0,-1 0 0 0 0,0 0 0 0 0,0 0 1 0 0,0 0-1 0 0,-1 1 0 0 0,0-1 0 0 0,0 0 1 0 0,-1 1-1 0 0,-1 13 0 0 0,0-17-6 0 0,0 0-1 0 0,0 0 1 0 0,0-1-1 0 0,-1 1 1 0 0,1 0-1 0 0,-1-1 1 0 0,0 0-1 0 0,0 1 1 0 0,0-1-1 0 0,0 0 1 0 0,-1 0-1 0 0,1 0 1 0 0,-1 0-1 0 0,0-1 1 0 0,0 1-1 0 0,0-1 1 0 0,0 1-1 0 0,0-1 1 0 0,-1 0-1 0 0,-3 2 1 0 0,-8 3 77 0 0,0-1 0 0 0,-1 0 0 0 0,-21 5 0 0 0,22-7-31 0 0,-49 10-79 0 0,-1-2 0 0 0,-114 6 1 0 0,168-18-2570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0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12 140 1839 0 0,'-12'-11'12670'0'0,"26"2"-12269"0"0,1 0 1 0 0,-1 1 0 0 0,2 1 0 0 0,-1 0 0 0 0,1 1 0 0 0,0 0-1 0 0,25-4 1 0 0,122-14-390 0 0,-147 22 186 0 0,85-6-67 0 0,-36 3-1182 0 0,66-13 0 0 0,-83 8-4728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1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75 6911 0 0,'-14'9'381'0'0,"5"-3"-242"0"0,0 0 1 0 0,1-1-1 0 0,-16 6 6438 0 0,34-17-6003 0 0,18-12-182 0 0,1 1 1 0 0,34-14 0 0 0,-50 26-327 0 0,9-5 243 0 0,36-9 1 0 0,-52 17-244 0 0,0 1 1 0 0,0 0-1 0 0,1 0 1 0 0,-1 0-1 0 0,0 1 1 0 0,1 0-1 0 0,-1 0 1 0 0,1 1-1 0 0,-1 0 1 0 0,12 3-1 0 0,-16-4-50 0 0,0 1 1 0 0,1 0-1 0 0,-1 0 0 0 0,0 0 0 0 0,0 0 0 0 0,0 0 0 0 0,0 0 1 0 0,0 1-1 0 0,-1-1 0 0 0,1 1 0 0 0,0-1 0 0 0,0 1 1 0 0,-1 0-1 0 0,1 0 0 0 0,-1-1 0 0 0,0 1 0 0 0,0 0 0 0 0,1 0 1 0 0,0 3-1 0 0,-1-1-10 0 0,0-1 0 0 0,-1 1-1 0 0,1-1 1 0 0,-1 0 0 0 0,0 1 0 0 0,0-1 0 0 0,0 1 0 0 0,0-1 0 0 0,0 1 0 0 0,-1-1 0 0 0,-1 6-1 0 0,-2 3 2 0 0,0-1-1 0 0,-1 1 0 0 0,0-1 0 0 0,-1-1 0 0 0,0 1 0 0 0,-10 12 1 0 0,-9 6-70 0 0,-1 0 0 0 0,-1-2 1 0 0,-1-1-1 0 0,-2-1 0 0 0,0-1 1 0 0,-2-2-1 0 0,-35 18 0 0 0,15-12 58 0 0,-78 27 0 0 0,128-54-49 0 0,7-1 41 0 0,-1-1-1 0 0,1 0 0 0 0,0 0 1 0 0,6-2-1 0 0,14-3 18 0 0,-9 5-15 0 0,1 1 1 0 0,-1 0-1 0 0,1 1 0 0 0,-1 1 0 0 0,0 1 1 0 0,1 0-1 0 0,-1 1 0 0 0,-1 0 0 0 0,1 2 1 0 0,-1-1-1 0 0,0 2 0 0 0,27 16 0 0 0,-10-6-33 0 0,-13-7 43 0 0,1 1 1 0 0,-2 1 0 0 0,0 0-1 0 0,0 2 1 0 0,25 24 0 0 0,-40-36 33 0 0,-1 1 0 0 0,0-1 0 0 0,0 1 1 0 0,0 0-1 0 0,-1 0 0 0 0,1-1 0 0 0,0 1 1 0 0,-1 0-1 0 0,0 0 0 0 0,0 1 0 0 0,0-1 1 0 0,0 0-1 0 0,0 0 0 0 0,-1 0 0 0 0,1 1 1 0 0,-1 5-1 0 0,-1-5 32 0 0,1 1 1 0 0,-1-1-1 0 0,0 0 0 0 0,0 0 1 0 0,-1 0-1 0 0,1 0 1 0 0,-1 0-1 0 0,0 0 0 0 0,0 0 1 0 0,0-1-1 0 0,-5 6 0 0 0,-2 1 83 0 0,-1 0 1 0 0,0 0-1 0 0,0-1 0 0 0,-1 0 0 0 0,0-1 0 0 0,-24 13 0 0 0,9-7-76 0 0,0-2-1 0 0,-1-1 1 0 0,-1-2-1 0 0,0 0 1 0 0,0-2-1 0 0,-1-1 1 0 0,-40 4-1 0 0,47-8-59 0 0,0 0 0 0 0,-1-1 0 0 0,1-1 0 0 0,0-1 0 0 0,-1-1 0 0 0,-27-6 0 0 0,45 7 35 0 0,-15-5-278 0 0,19 6 180 0 0,0-1 0 0 0,1 1 0 0 0,-1 0 0 0 0,0-1 0 0 0,1 1 0 0 0,-1 0 0 0 0,0-1 0 0 0,1 1-1 0 0,-1-1 1 0 0,1 1 0 0 0,-1-1 0 0 0,1 1 0 0 0,-1-1 0 0 0,1 0 0 0 0,0 1 0 0 0,-1-1 0 0 0,1 1 0 0 0,-1-1-1 0 0,1 0 1 0 0,0 1 0 0 0,0-1 0 0 0,-1 0 0 0 0,1 1 0 0 0,0-3 0 0 0,8-6-2389 0 0,1-1 1037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1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12007 0 0,'0'0'2546'0'0,"0"2"-1866"0"0,-7 27-219 0 0,-1 0 1 0 0,-2 0-1 0 0,0-1 1 0 0,-19 35 0 0 0,2-13-200 0 0,-64 88 1 0 0,48-81-199 0 0,39-48-11 0 0,5-8-49 0 0,-1 0-1 0 0,0-1 0 0 0,0 1 1 0 0,0-1-1 0 0,1 1 0 0 0,-1 0 1 0 0,0-1-1 0 0,1 1 0 0 0,-1-1 1 0 0,1 1-1 0 0,-1-1 0 0 0,0 1 1 0 0,1-1-1 0 0,-1 1 0 0 0,2-1 1 0 0,1 2 0 0 0,0 0 0 0 0,1 0 0 0 0,-1 0 0 0 0,1-1 0 0 0,-1 0 0 0 0,1 1 0 0 0,0-1 0 0 0,-1-1 0 0 0,1 1 0 0 0,0-1 0 0 0,0 1 0 0 0,0-1 0 0 0,5 0 0 0 0,8-2-31 0 0,26-4-1 0 0,-40 6 21 0 0,223-42-48 0 0,-130 20-5344 0 0,-69 14-91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1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11 12815 0 0,'0'-11'1691'0'0,"-6"22"819"0"0,0 1-2623 0 0,-182 287 2687 0 0,142-230-2364 0 0,-67 124-38 0 0,95-155-147 0 0,1 1 0 0 0,2 1 0 0 0,-12 52 0 0 0,19-50-994 0 0,-10 34-3710 0 0,15-68 3903 0 0,0 1-1 0 0,0 0 1 0 0,-1-1 0 0 0,0 1-1 0 0,-10 14 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1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65 2759 0 0,'51'-17'234'0'0,"-30"10"2686"0"0,35-8 1 0 0,-15 4 2716 0 0,-40 5-5100 0 0,-1 2 180 0 0,-8 2-243 0 0,-2 1-331 0 0,-1 0-1 0 0,0 1 0 0 0,0 0 1 0 0,1 1-1 0 0,-1 0 0 0 0,-17 5 0 0 0,-64 21 134 0 0,-127 44 55 0 0,-78 28-264 0 0,268-87-57 0 0,19-5-10 0 0,7 4 0 0 0,3-8-1 0 0,1 0-1 0 0,-1 0 1 0 0,1 0-1 0 0,0-1 1 0 0,0 1 0 0 0,0 0-1 0 0,1 0 1 0 0,-1-1-1 0 0,1 1 1 0 0,-1 0-1 0 0,1-1 1 0 0,3 4 0 0 0,27 26-53 0 0,153 107-9 0 0,-108-86 62 0 0,-55-36 1 0 0,-1 1 0 0 0,0 1 0 0 0,20 25 0 0 0,-30-31 0 0 0,-2-1 0 0 0,0 1 0 0 0,0 1 0 0 0,-1 0 0 0 0,-1 0 0 0 0,0 0 0 0 0,5 18 0 0 0,-4-12-1 0 0,-3-9 4 0 0,-1 0-1 0 0,0 0 1 0 0,-1 0-1 0 0,0 0 1 0 0,2 17-1 0 0,-5-25 5 0 0,0-1 0 0 0,0 1-1 0 0,0 0 1 0 0,0-1 0 0 0,0 1 0 0 0,-1 0 0 0 0,1-1 0 0 0,-1 1-1 0 0,0-1 1 0 0,0 1 0 0 0,0-1 0 0 0,0 1 0 0 0,0-1 0 0 0,-1 0-1 0 0,1 1 1 0 0,-1-1 0 0 0,1 0 0 0 0,-1 0 0 0 0,0 0 0 0 0,0 0-1 0 0,0-1 1 0 0,0 1 0 0 0,0 0 0 0 0,0-1 0 0 0,0 1 0 0 0,-1-1-1 0 0,1 0 1 0 0,0 0 0 0 0,-4 1 0 0 0,-21 7 71 0 0,-1-1-1 0 0,0-1 1 0 0,0-2 0 0 0,-44 3 0 0 0,6 0-75 0 0,31-5-61 0 0,1-1 0 0 0,-41-3 1 0 0,70 1 16 0 0,0 0 1 0 0,0-1 0 0 0,0 0 0 0 0,0 1 0 0 0,0-2-1 0 0,0 1 1 0 0,0-1 0 0 0,0 1 0 0 0,1-1 0 0 0,-7-4-1 0 0,9 5 24 0 0,0-1-1 0 0,0 0 0 0 0,0 0 0 0 0,0 0 1 0 0,0 0-1 0 0,0 0 0 0 0,1-1 0 0 0,-1 1 1 0 0,1-1-1 0 0,-1 1 0 0 0,1-1 0 0 0,0 1 1 0 0,0-1-1 0 0,0 0 0 0 0,0 1 0 0 0,1-1 1 0 0,-1 0-1 0 0,1 0 0 0 0,-1-4 0 0 0,1-1 6 0 0,0 0 0 0 0,1-1 0 0 0,-1 1 0 0 0,2 0 0 0 0,-1 0 0 0 0,1-1 1 0 0,0 1-1 0 0,5-10 0 0 0,1 0 1 0 0,1 0 0 0 0,13-23 0 0 0,-7 20 64 0 0,0 0-1 0 0,1 1 1 0 0,1 0-1 0 0,28-24 1 0 0,-15 18 85 0 0,2 2-1 0 0,40-24 1 0 0,95-54 454 0 0,-65 33-501 0 0,-69 45-48 0 0,-16 12-32 0 0,-1-1 1 0 0,0-1-1 0 0,-1-1 1 0 0,0 0-1 0 0,-1-1 1 0 0,-1 0-1 0 0,-1-1 1 0 0,0-1 0 0 0,-2 0-1 0 0,0 0 1 0 0,11-27-1 0 0,-19 39-13 0 0,7-11-102 0 0,-8 15-456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1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12439 0 0,'0'0'958'0'0,"-1"2"-625"0"0,-2 18 89 0 0,-1 8 1183 0 0,-2 0 0 0 0,-10 31 0 0 0,16-57-1600 0 0,-1 1 0 0 0,0-1 0 0 0,1 0 0 0 0,-1 1 0 0 0,0-1 0 0 0,-1 0 1 0 0,1 0-1 0 0,0 0 0 0 0,-1 1 0 0 0,1-1 0 0 0,-1-1 0 0 0,1 1 0 0 0,-1 0 0 0 0,0 0 0 0 0,0-1 0 0 0,-2 2 0 0 0,-1 1-23 0 0,3-3-212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1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78 207 13015 0 0,'0'0'1179'0'0,"-1"0"-972"0"0,-7 2 2742 0 0,9-4-2265 0 0,7-6-357 0 0,0-1 0 0 0,1 1 0 0 0,0 1 0 0 0,0 0 0 0 0,1 0 0 0 0,0 0 0 0 0,15-6 0 0 0,80-31 49 0 0,75-18-141 0 0,-156 54-146 0 0,1 1 1 0 0,0 1-1 0 0,1 1 1 0 0,0 1-1 0 0,-1 1 1 0 0,42 1-1 0 0,-61 3-68 0 0,-1-1 1 0 0,1 1-1 0 0,-1 0 0 0 0,1 0 1 0 0,-1 0-1 0 0,1 1 0 0 0,-1 0 0 0 0,0 0 1 0 0,1 1-1 0 0,-1-1 0 0 0,7 6 0 0 0,-10-6-23 0 0,0 0-1 0 0,0 0 1 0 0,0 0-1 0 0,0 0 0 0 0,0 0 1 0 0,0 0-1 0 0,-1 1 0 0 0,1-1 1 0 0,-1 1-1 0 0,0-1 0 0 0,0 1 1 0 0,0 0-1 0 0,0-1 1 0 0,0 1-1 0 0,0 0 0 0 0,-1 0 1 0 0,1 0-1 0 0,-1 0 0 0 0,0-1 1 0 0,0 1-1 0 0,0 0 0 0 0,0 0 1 0 0,-1 0-1 0 0,0 3 1 0 0,-1 4-19 0 0,-1-1 0 0 0,0 1 1 0 0,0-1-1 0 0,-1 0 0 0 0,0 0 1 0 0,-1-1-1 0 0,0 1 0 0 0,0-1 1 0 0,-10 11-1 0 0,-8 8-160 0 0,-35 29 0 0 0,49-47 142 0 0,-184 146-521 0 0,45-41 242 0 0,135-102 318 0 0,-181 158 0 0 0,183-160 11 0 0,1 1 0 0 0,-1 1-1 0 0,2 0 1 0 0,-10 14 0 0 0,10-6 0 0 0,9-12-15 0 0,1-4-3 0 0,0-2 4 0 0,-1-1 1 0 0,1 0-1 0 0,0 1 1 0 0,0-1-1 0 0,0 0 1 0 0,0 0-1 0 0,0 0 0 0 0,0 0 1 0 0,1 1-1 0 0,-1-2 1 0 0,0 1-1 0 0,1 0 1 0 0,-1 0-1 0 0,0 0 1 0 0,1 0-1 0 0,1 0 1 0 0,-2-1 2 0 0,6 3 51 0 0,1 0-1 0 0,-1 0 1 0 0,1-1 0 0 0,0 0 0 0 0,0 0-1 0 0,0-1 1 0 0,14 1 0 0 0,59-6 359 0 0,-27 0-173 0 0,86 0-6 0 0,151-2 834 0 0,0 26-393 0 0,-151 5-1873 0 0,-113-19-134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2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28 6991 0 0,'0'0'6135'0'0,"10"-7"-4103"0"0,-3 4-874 0 0,-7 3-1103 0 0,0 0 0 0 0,0 0 1 0 0,0-1-1 0 0,0 1 0 0 0,0 0 0 0 0,0 0 1 0 0,0 0-1 0 0,0-1 0 0 0,0 1 0 0 0,0 0 0 0 0,0 0 1 0 0,0 0-1 0 0,0-1 0 0 0,0 1 0 0 0,0 0 1 0 0,0 0-1 0 0,0 0 0 0 0,0 0 0 0 0,0-1 1 0 0,0 1-1 0 0,0 0 0 0 0,0 0 0 0 0,0 0 1 0 0,0-1-1 0 0,-1 1 0 0 0,1 0 0 0 0,0 0 1 0 0,0 0-1 0 0,0 0 0 0 0,0 0 0 0 0,0 0 0 0 0,-1-1 1 0 0,1 1-1 0 0,0 0 0 0 0,-19-9 583 0 0,15 8-638 0 0,-1 1 0 0 0,1-1 0 0 0,-1 0 0 0 0,1 1 0 0 0,-1 0 0 0 0,1 0 0 0 0,-1 1 0 0 0,1-1 0 0 0,-1 1 0 0 0,1 0 0 0 0,-1 0 0 0 0,-7 3 0 0 0,-5 4 0 0 0,-28 14 0 0 0,-120 60 0 0 0,-28 16 0 0 0,189-95 1 0 0,-13 6 2 0 0,0 0 1 0 0,-19 6-1 0 0,34-14 240 0 0,16 3-147 0 0,-1-2-79 0 0,0 0 1 0 0,0-1 0 0 0,0-1 0 0 0,0 0 0 0 0,26-4 0 0 0,4 1 5 0 0,-2 1-23 0 0,64 0 0 0 0,-81 2 0 0 0,-3 0 0 0 0,-1 1 0 0 0,1 1 0 0 0,-1 1 0 0 0,1 0 0 0 0,20 7 0 0 0,-30-6 0 0 0,-1-1 0 0 0,1 2 0 0 0,-1-1 0 0 0,0 2 0 0 0,0-1 0 0 0,0 1 0 0 0,-1 1 0 0 0,0 0 0 0 0,0 0 0 0 0,-1 1 0 0 0,0 0 0 0 0,0 0 0 0 0,7 11 0 0 0,1 4 0 0 0,-7-10 0 0 0,0 1 0 0 0,0 1 0 0 0,-1-1 0 0 0,-1 1 0 0 0,6 19 0 0 0,-11-29 0 0 0,2 16 0 0 0,-2-17 6 0 0,-2 1-1 0 0,1-1 0 0 0,-1 0 1 0 0,1 1-1 0 0,-1-1 1 0 0,0 1-1 0 0,-1-1 1 0 0,1 1-1 0 0,-1-1 0 0 0,0 0 1 0 0,0 1-1 0 0,0-1 1 0 0,-1 0-1 0 0,0 0 0 0 0,1 0 1 0 0,-4 6-1 0 0,-2 1 79 0 0,0-1-1 0 0,-1 1 1 0 0,1-1 0 0 0,-2-1-1 0 0,0 1 1 0 0,-10 7-1 0 0,2-3 52 0 0,0 0-1 0 0,-33 17 0 0 0,35-23-62 0 0,-2-1-1 0 0,1 0 1 0 0,-1-2-1 0 0,1 0 1 0 0,-2 0 0 0 0,1-2-1 0 0,0 0 1 0 0,-34 0-1 0 0,3-3 52 0 0,1-2 0 0 0,-49-9 1 0 0,6-7-82 0 0,-9-3 33 0 0,87 20-72 0 0,0 0 0 0 0,0 0 0 0 0,0 1 0 0 0,-1 1 0 0 0,1 0 0 0 0,-13 3 0 0 0,21-3-2 0 0,1 0 5 0 0,-20 8-127 0 0,20-8-523 0 0,1 1 1 0 0,-1 0-1 0 0,1 0 1 0 0,-1 1 0 0 0,-3 3-1 0 0,2-1-1694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3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2759 0 0,'0'0'14262'0'0,"2"0"-13813"0"0,13-11 284 0 0,0 2 1 0 0,27-13-1 0 0,-26 16-461 0 0,0 1 1 0 0,29-5-1 0 0,-10 2-97 0 0,-17 5-219 0 0,1 1-1 0 0,-1 0 1 0 0,0 2 0 0 0,1 0 0 0 0,23 3 0 0 0,-17-1-1554 0 0,44-2 0 0 0,-49-2-396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4607 0 0,'1'0'2830'0'0,"25"0"2192"0"0,36-7 1 0 0,71-20-3760 0 0,-55 9-235 0 0,-25 7-765 0 0,10-3-44 0 0,109-9 0 0 0,-135 25-1699 0 0,-23 0 565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214 240 2759 0 0,'-11'0'-487'0'0,"-29"0"912"0"0,-22-3 4460 0 0,47 2-3164 0 0,0-1 0 0 0,0-1-1 0 0,1 0 1 0 0,-26-9 2053 0 0,39 6-2170 0 0,1 6-1575 0 0,-1 0-1 0 0,1 0 1 0 0,0-1-1 0 0,0 1 1 0 0,0 0 0 0 0,0 0-1 0 0,0 0 1 0 0,0-1-1 0 0,0 1 1 0 0,0 0 0 0 0,0 0-1 0 0,0-1 1 0 0,0 1-1 0 0,1 0 1 0 0,-1 0 0 0 0,0-1-1 0 0,0 1 1 0 0,0 0-1 0 0,0 0 1 0 0,0 0-1 0 0,0-1 1 0 0,0 1 0 0 0,0 0-1 0 0,1 0 1 0 0,-1 0-1 0 0,0 0 1 0 0,0-1 0 0 0,0 1-1 0 0,0 0 1 0 0,1 0-1 0 0,-1 0 1 0 0,0 0 0 0 0,0 0-1 0 0,0 0 1 0 0,1 0-1 0 0,-1-1 1 0 0,0 1 0 0 0,0 0-1 0 0,1 0 1 0 0,-1 0-1 0 0,0 0 1 0 0,1 0 0 0 0,7-5 152 0 0,0 1 1 0 0,0 0 0 0 0,1 0 0 0 0,0 1 0 0 0,13-4 0 0 0,49-7 154 0 0,-28 6-184 0 0,329-75 716 0 0,-270 56-589 0 0,-64 15-219 0 0,1 2 0 0 0,0 2 0 0 0,56-5 0 0 0,-92 13-61 0 0,0 0 0 0 0,1 0 0 0 0,-1 0 0 0 0,0 1 1 0 0,0-1-1 0 0,1 1 0 0 0,-1-1 0 0 0,0 1 0 0 0,0 0 0 0 0,0 0 0 0 0,0 1 0 0 0,0-1 0 0 0,0 1 0 0 0,3 1 0 0 0,-5-1 8 0 0,1-1 0 0 0,0 1 0 0 0,-1 0-1 0 0,1 0 1 0 0,-1 0 0 0 0,0 0 0 0 0,1 0-1 0 0,-1 0 1 0 0,0 0 0 0 0,0 0 0 0 0,0 0-1 0 0,-1 0 1 0 0,1 0 0 0 0,-1 1 0 0 0,1-1-1 0 0,-1 0 1 0 0,1 1 0 0 0,-1-1 0 0 0,0 0-1 0 0,-1 4 1 0 0,0 11-16 0 0,-1-1 1 0 0,-1 1-1 0 0,0 0 0 0 0,-11 26 0 0 0,-29 63-35 0 0,-170 286 493 0 0,200-372-609 0 0,-21 24-1 0 0,5-7 62 0 0,27-33 166 0 0,0 0 0 0 0,0 0-1 0 0,0 0 1 0 0,1 0 0 0 0,0 1-1 0 0,0-1 1 0 0,-1 8 0 0 0,2-10-121 0 0,0-1 1 0 0,0 1-1 0 0,1-1 0 0 0,-1 1 1 0 0,0-1-1 0 0,1 0 1 0 0,-1 1-1 0 0,1-1 1 0 0,0 0-1 0 0,-1 1 0 0 0,1-1 1 0 0,0 0-1 0 0,0 0 1 0 0,0 0-1 0 0,0 0 1 0 0,1 2-1 0 0,-1-2-531 0 0,1 0 0 0 0,-1 0 0 0 0,1 0-1 0 0,-1 0 1 0 0,1 0 0 0 0,-1 0 0 0 0,1-1 0 0 0,2 2 0 0 0,5 1-6321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3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8 1375 0 0,'0'0'66'0'0,"2"0"-8"0"0,39-7 9202 0 0,-34 10-4013 0 0,-7-2-5003 0 0,1 0 1 0 0,0 0-1 0 0,0 0 1 0 0,-1 0-1 0 0,1 0 1 0 0,-1-1-1 0 0,1 1 0 0 0,-1 0 1 0 0,1 0-1 0 0,-1 0 1 0 0,0 1-1 0 0,1 0 1 0 0,-1 1-229 0 0,1 0 0 0 0,-1-1 1 0 0,0 1-1 0 0,0 0 1 0 0,0 0-1 0 0,-1-1 1 0 0,1 1-1 0 0,-1-1 1 0 0,1 1-1 0 0,-2 3 1 0 0,-1-1 92 0 0,1 0 0 0 0,-1 0 0 0 0,-1-1 0 0 0,1 1 0 0 0,-1-1 1 0 0,0 0-1 0 0,0 0 0 0 0,0 0 0 0 0,0 0 0 0 0,0-1 1 0 0,-1 0-1 0 0,-6 4 0 0 0,-8 3 151 0 0,-38 15 1 0 0,45-20-227 0 0,-71 27-286 0 0,-1-3 0 0 0,-124 25 0 0 0,198-51 106 0 0,0-2 0 0 0,0 1 0 0 0,0-2 0 0 0,0 1 0 0 0,0-1 0 0 0,-1-1 0 0 0,1 0 0 0 0,0 0 0 0 0,0-1 0 0 0,1 0 0 0 0,-19-7 0 0 0,25 8 71 0 0,1-1 0 0 0,-1 0 0 0 0,1 1-1 0 0,0-1 1 0 0,0 0 0 0 0,0 0 0 0 0,0 0-1 0 0,0-1 1 0 0,0 1 0 0 0,1 0 0 0 0,-3-4 0 0 0,3 4-103 0 0,1-4-452 0 0,-6 19 758 0 0,0-1 0 0 0,-1-1 0 0 0,0 1 0 0 0,-1-1 0 0 0,-11 12 0 0 0,-51 51 201 0 0,56-60-297 0 0,-108 103 1884 0 0,135-121-1840 0 0,-1 1-57 0 0,-1-1 0 0 0,13-7 0 0 0,19-7-23 0 0,-30 14 4 0 0,5-2 0 0 0,0 0 0 0 0,0 2 0 0 0,1 0 0 0 0,0 1 0 0 0,33-1 0 0 0,-19 6-23 0 0,0 1 0 0 0,1 2-1 0 0,-2 1 1 0 0,1 2 0 0 0,41 15-1 0 0,-48-13 23 0 0,-1 1-1 0 0,0 1 0 0 0,-1 1 0 0 0,0 1 1 0 0,-1 1-1 0 0,40 35 0 0 0,-60-47 16 0 0,-1 0 1 0 0,1-1-1 0 0,-1 1 0 0 0,1 1 0 0 0,-1-1 1 0 0,0 0-1 0 0,0 0 0 0 0,-1 1 0 0 0,1-1 0 0 0,-1 1 1 0 0,1 0-1 0 0,-1-1 0 0 0,0 1 0 0 0,0 0 1 0 0,-1 0-1 0 0,1-1 0 0 0,-1 1 0 0 0,0 0 1 0 0,0 0-1 0 0,-1 4 0 0 0,1-3 10 0 0,-1-1 0 0 0,0 1 0 0 0,-1-1-1 0 0,1 1 1 0 0,-1-1 0 0 0,0 0 0 0 0,0 0 0 0 0,0 0 0 0 0,0 0-1 0 0,-1 0 1 0 0,0 0 0 0 0,0 0 0 0 0,0-1 0 0 0,0 1 0 0 0,0-1-1 0 0,-6 4 1 0 0,-4 2 46 0 0,-1-1-1 0 0,0 0 1 0 0,0-1-1 0 0,-1 0 1 0 0,-24 7-1 0 0,-80 15 144 0 0,113-28-208 0 0,-44 10-94 0 0,-1-3-1 0 0,0-2 1 0 0,-69-1 0 0 0,131-11-2511 0 0,2 0-4158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3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15343 0 0,'0'0'1802'0'0,"0"2"-1124"0"0,5 12 604 0 0,0-1 0 0 0,1 0-1 0 0,13 21 1 0 0,-18-32-1017 0 0,17 17 287 0 0,-10-10-475 0 0,-2-2-34 0 0,-5-6-156 0 0,0 0 1 0 0,0 1-1 0 0,0-1 0 0 0,0 0 0 0 0,-1 0 0 0 0,1 1 1 0 0,0-1-1 0 0,-1 1 0 0 0,1-1 0 0 0,-1 1 1 0 0,1-1-1 0 0,-1 1 0 0 0,0-1 0 0 0,0 1 0 0 0,0-1 1 0 0,0 1-1 0 0,0 2 0 0 0,0-2 31 0 0,0 0-1327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8:4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16 2759 0 0,'0'0'126'0'0,"1"-1"-5"0"0,19-10 459 0 0,-6 7 8513 0 0,-1 6-3574 0 0,-12-1-5216 0 0,1 0 0 0 0,0 0 0 0 0,-1 0 0 0 0,1 0 0 0 0,-1 0 0 0 0,1 0 0 0 0,-1 0 0 0 0,1 0 0 0 0,-1 1 0 0 0,0-1 0 0 0,3 3 0 0 0,-3-1-235 0 0,1 0 0 0 0,0 0 0 0 0,-1 1 0 0 0,1-1-1 0 0,-1 0 1 0 0,0 0 0 0 0,0 1 0 0 0,0-1-1 0 0,-1 1 1 0 0,1-1 0 0 0,-1 0 0 0 0,0 1-1 0 0,0 5 1 0 0,-6 30 323 0 0,-19 64 0 0 0,-22 37 774 0 0,-3 10-496 0 0,41-120-672 0 0,-11 43-32 0 0,18-63 22 0 0,1 0 0 0 0,0 0 0 0 0,0 0 0 0 0,1 0 0 0 0,1 13 0 0 0,2-13-62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0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1285 2303 0 0,'0'0'102'0'0,"-2"2"-1"0"0,-9 9-315 0 0,-3 9 14177 0 0,15-27-13902 0 0,1 0 0 0 0,0 0 1 0 0,0 0-1 0 0,1 1 0 0 0,0-1 0 0 0,0 1 0 0 0,1-1 0 0 0,5-7 0 0 0,-7 10-41 0 0,161-237 126 0 0,29 14-77 0 0,16-22 2 0 0,-204 243-71 0 0,75-101 0 0 0,-63 87 0 0 0,2 1 0 0 0,0 0 0 0 0,22-17 0 0 0,-27 26 0 0 0,-3 4 67 0 0,-8 4 1594 0 0,4 41-3575 0 0,-9-13 1907 0 0,-8 38 0 0 0,2-16 7 0 0,-26 116 0 0 0,10-55 0 0 0,2 29 0 0 0,20-110 0 0 0,1 1 0 0 0,5 53 0 0 0,-1-65 0 0 0,2-3 11 0 0,-3-12 44 0 0,1 0 15 0 0,1 0 15 0 0,-1 0 0 0 0,0-1 0 0 0,1 1 0 0 0,-1-1 0 0 0,1 1 0 0 0,-1-1 0 0 0,1 0 0 0 0,0 0 0 0 0,-1 0-1 0 0,1-1 1 0 0,0 1 0 0 0,3 0 0 0 0,-1-1-31 0 0,8 4-44 0 0,8 0-9 0 0,-15-5 3 0 0,-3-1 3 0 0,0 1 18 0 0,0-1 0 0 0,1 1 0 0 0,-1-1-1 0 0,0 1 1 0 0,0-1 0 0 0,-1 0 0 0 0,1 0 0 0 0,0-1 0 0 0,-1 1-1 0 0,4-4 1 0 0,22-31 314 0 0,-7 9-180 0 0,27-31 52 0 0,-31 36-160 0 0,2 0 1 0 0,37-34-1 0 0,25-12 12 0 0,175-163 94 0 0,-17-44-152 0 0,-108 119-82 0 0,-39 56-323 0 0,-91 100 278 0 0,-19 29-2458 0 0,5-9 1394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0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28 2759 0 0,'0'0'126'0'0,"2"-1"-5"0"0,4-4-96 0 0,0-1 201 0 0,11-7 9815 0 0,-19 12-9932 0 0,-1 0 0 0 0,0 1 0 0 0,0 0 0 0 0,1-1 1 0 0,-1 1-1 0 0,0 0 0 0 0,0 0 0 0 0,1 1 0 0 0,-1-1 0 0 0,0 0 0 0 0,-4 2 0 0 0,-9 3 77 0 0,0 1-1 0 0,0 0 0 0 0,1 1 1 0 0,0 1-1 0 0,-19 12 0 0 0,13-4-48 0 0,1 0-1 0 0,0 1 1 0 0,2 1 0 0 0,-22 25-1 0 0,25-27-43 0 0,-50 62 330 0 0,55-65-318 0 0,1 0 1 0 0,1 1 0 0 0,0 0-1 0 0,-7 19 1 0 0,13-29-81 0 0,1 0 0 0 0,-1 0 0 0 0,1 1 0 0 0,1-1-1 0 0,-1 0 1 0 0,0 1 0 0 0,1-1 0 0 0,0 1 0 0 0,0-1 0 0 0,1 1 0 0 0,-1-1 0 0 0,1 0 0 0 0,0 1 0 0 0,0-1 0 0 0,2 5 0 0 0,-2-7 6 0 0,0 1 1 0 0,0-1-1 0 0,1 1 1 0 0,-1-1-1 0 0,1 0 1 0 0,0 0-1 0 0,-1 0 0 0 0,1 0 1 0 0,0 0-1 0 0,0 0 1 0 0,1 0-1 0 0,-1 0 1 0 0,0-1-1 0 0,0 1 1 0 0,1-1-1 0 0,-1 0 1 0 0,1 0-1 0 0,-1 0 1 0 0,1 0-1 0 0,0 0 1 0 0,-1 0-1 0 0,1-1 1 0 0,0 1-1 0 0,0-1 1 0 0,2 0-1 0 0,4 0 93 0 0,0 0-1 0 0,-1-1 0 0 0,1 0 1 0 0,-1-1-1 0 0,1 0 0 0 0,-1 0 1 0 0,13-6-1 0 0,54-29 396 0 0,-74 37-514 0 0,18-10 75 0 0,-1-1 0 0 0,-1 0 0 0 0,0-1 0 0 0,0-1 0 0 0,24-25 1 0 0,-35 32-71 0 0,-1 0 0 0 0,0-1 0 0 0,0 1 1 0 0,-1-1-1 0 0,0 0 0 0 0,0 0 0 0 0,0 0 1 0 0,-1-1-1 0 0,0 1 0 0 0,-1-1 0 0 0,1 0 1 0 0,-1 1-1 0 0,-1-1 0 0 0,0 0 0 0 0,0 0 1 0 0,0-1-1 0 0,-2-12 0 0 0,1 13-53 0 0,-1 0-1 0 0,-1 1 0 0 0,0-1 1 0 0,0 0-1 0 0,0 1 1 0 0,-1 0-1 0 0,0 0 0 0 0,0-1 1 0 0,-1 2-1 0 0,-6-11 1 0 0,7 14-48 0 0,0-1 1 0 0,-1 0 0 0 0,1 1-1 0 0,-1-1 1 0 0,0 1 0 0 0,0 0-1 0 0,0 0 1 0 0,0 1 0 0 0,-1-1-1 0 0,1 1 1 0 0,-1 0 0 0 0,1 0 0 0 0,-1 0-1 0 0,0 1 1 0 0,0-1 0 0 0,0 1-1 0 0,-6 0 1 0 0,-55-1-1662 0 0,47 2-1049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114 426 8143 0 0,'0'0'374'0'0,"-1"3"-6"0"0,-4 6-207 0 0,-1 0 0 0 0,-1-1 0 0 0,1 0 0 0 0,-1 0 0 0 0,-1 0 0 0 0,0-1 0 0 0,-12 10 0 0 0,19-16-37 0 0,-1 0 0 0 0,1 0 1 0 0,0 0-1 0 0,-1 0 0 0 0,1 0 1 0 0,-1 0-1 0 0,1-1 1 0 0,-1 1-1 0 0,1 0 0 0 0,-1-1 1 0 0,0 1-1 0 0,1-1 0 0 0,-1 0 1 0 0,0 0-1 0 0,1 1 0 0 0,-3-1 1 0 0,4-1-17 0 0,-1 1 1 0 0,0 0 0 0 0,0 0-1 0 0,0-1 1 0 0,1 1 0 0 0,-1 0-1 0 0,0-1 1 0 0,1 1 0 0 0,-1-1-1 0 0,0 1 1 0 0,1-1 0 0 0,-1 0-1 0 0,1 1 1 0 0,-1-1 0 0 0,0 1-1 0 0,1-1 1 0 0,0 0-1 0 0,-1 1 1 0 0,1-1 0 0 0,-1 0-1 0 0,1 0 1 0 0,-1-1 0 0 0,0-2 163 0 0,0 0 0 0 0,1 0 0 0 0,-1-1 0 0 0,1 1 0 0 0,0 0 1 0 0,0 0-1 0 0,0-1 0 0 0,0 1 0 0 0,1 0 0 0 0,1-7 0 0 0,7-17 496 0 0,0-1-1 0 0,2 1 1 0 0,28-50-1 0 0,-20 46-688 0 0,1 2-1 0 0,2 0 0 0 0,1 1 1 0 0,1 2-1 0 0,36-33 0 0 0,-50 51-104 0 0,0 1-1 0 0,1 1 1 0 0,0 0-1 0 0,0 0 1 0 0,1 1-1 0 0,0 0 1 0 0,0 1 0 0 0,0 0-1 0 0,19-4 1 0 0,-18 7-774 0 0,-1 0 0 0 0,0 0 0 0 0,15 1 0 0 0,-13 1-824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0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167 303 7831 0 0,'0'0'603'0'0,"-2"2"-119"0"0,-22 34 5108 0 0,8-12-4595 0 0,-1-1 0 0 0,-27 29 0 0 0,40-48-964 0 0,-10 11 180 0 0,-17 12-1 0 0,30-26 140 0 0,-1-3-334 0 0,1 0 0 0 0,-1 0-1 0 0,1 0 1 0 0,0 0 0 0 0,0 0-1 0 0,0 0 1 0 0,0 0-1 0 0,0 0 1 0 0,0 0 0 0 0,1 0-1 0 0,-1 0 1 0 0,1-1 0 0 0,-1 1-1 0 0,1 0 1 0 0,0 0 0 0 0,0-1-1 0 0,0 1 1 0 0,0 0 0 0 0,0-1-1 0 0,1 1 1 0 0,-1 0 0 0 0,1 0-1 0 0,-1-1 1 0 0,1 1 0 0 0,0 0-1 0 0,1-3 1 0 0,4-6 98 0 0,0 0 1 0 0,0 1-1 0 0,13-17 0 0 0,-17 24-114 0 0,17-20-31 0 0,0 0 1 0 0,2 1-1 0 0,1 1 0 0 0,0 1 0 0 0,2 1 0 0 0,0 1 1 0 0,1 1-1 0 0,0 1 0 0 0,52-23 0 0 0,-65 34 41 0 0,0 1 0 0 0,0 0 0 0 0,0 0-1 0 0,21-3 1 0 0,-27 7-1 0 0,-1-1 0 0 0,1 1-1 0 0,-1 0 1 0 0,1 0-1 0 0,-1 1 1 0 0,0 0 0 0 0,1 0-1 0 0,-1 0 1 0 0,0 0 0 0 0,1 1-1 0 0,-1 0 1 0 0,0 0 0 0 0,6 4-1 0 0,-9-5-4 0 0,-1-1 0 0 0,1 1 1 0 0,0 0-1 0 0,-1 1 0 0 0,1-1 0 0 0,0 0 0 0 0,-1 0 0 0 0,0 1 0 0 0,1-1 0 0 0,-1 1 1 0 0,0-1-1 0 0,0 1 0 0 0,1 0 0 0 0,-1-1 0 0 0,0 1 0 0 0,-1 0 0 0 0,1 0 0 0 0,0-1 1 0 0,0 1-1 0 0,-1 0 0 0 0,1 3 0 0 0,1 2 19 0 0,-1-2 27 0 0,0-1-1 0 0,-1 1 1 0 0,1 0 0 0 0,-1-1-1 0 0,0 1 1 0 0,0-1 0 0 0,0 1-1 0 0,0 0 1 0 0,-1-1 0 0 0,0 1-1 0 0,-2 6 1 0 0,0-2 49 0 0,-1-1 0 0 0,0 1 0 0 0,0-1 0 0 0,-11 15 1 0 0,-3 3-28 0 0,17-25-8 0 0,1-3-8 0 0,0-4-84 0 0,0 1-1 0 0,0 0 1 0 0,0-1-1 0 0,1 1 1 0 0,0 0-1 0 0,0-1 1 0 0,1 1 0 0 0,-1 0-1 0 0,1 0 1 0 0,0 0-1 0 0,0 0 1 0 0,6-8-1 0 0,-1 0-12 0 0,1 1 0 0 0,1 0 0 0 0,15-16 0 0 0,79-70-30 0 0,-89 86 48 0 0,0 1 0 0 0,1 1 0 0 0,1 0 0 0 0,0 1-1 0 0,29-12 1 0 0,-35 18 28 0 0,1 1 0 0 0,-1-1 0 0 0,0 2 0 0 0,1-1 0 0 0,0 1 0 0 0,-1 1 0 0 0,1 0 0 0 0,-1 1 0 0 0,1 0 0 0 0,-1 0 0 0 0,1 1 0 0 0,15 5 0 0 0,-2 1 35 0 0,0 1 0 0 0,-1 1-1 0 0,0 2 1 0 0,24 15 0 0 0,-45-26-38 0 0,0 0 0 0 0,1 1 0 0 0,-1-1 0 0 0,0 1 0 0 0,0 0-1 0 0,0-1 1 0 0,0 1 0 0 0,0 0 0 0 0,-1 0 0 0 0,1 1 0 0 0,0-1 0 0 0,-1 0 0 0 0,0 0 0 0 0,1 1-1 0 0,-1-1 1 0 0,0 1 0 0 0,0-1 0 0 0,0 1 0 0 0,-1 0 0 0 0,1-1 0 0 0,-1 1 0 0 0,1 0-1 0 0,-1-1 1 0 0,0 1 0 0 0,0 0 0 0 0,0-1 0 0 0,0 1 0 0 0,-1 0 0 0 0,1-1 0 0 0,-1 1 0 0 0,1 0-1 0 0,-1-1 1 0 0,-2 4 0 0 0,-1 6 42 0 0,-1-1 1 0 0,0 0-1 0 0,-1 0 0 0 0,0-1 0 0 0,-1 0 1 0 0,-11 14-1 0 0,-53 52 2 0 0,68-73-46 0 0,-69 62-1845 0 0,70-63 703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0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7831 0 0,'0'0'5579'0'0,"-2"0"-4087"0"0,-14 2-1194 0 0,0-1-1 0 0,-27-2 1 0 0,23 0-156 0 0,-29 2 0 0 0,22 3-142 0 0,-1 0 0 0 0,1 2 0 0 0,-44 16 0 0 0,30-5 0 0 0,-62 33 0 0 0,22-1 38 0 0,-100 79-1 0 0,174-123-21 0 0,0 1 0 0 0,0-1 0 0 0,1 1 0 0 0,-1 1 0 0 0,1-1 0 0 0,0 1 0 0 0,-8 12 0 0 0,13-17 85 0 0,21-1 792 0 0,-15 0-753 0 0,0-1 0 0 0,0 1 0 0 0,0-1 0 0 0,8-2 1 0 0,4-1 250 0 0,-1-1 1 0 0,0-1 0 0 0,22-9-1 0 0,46-27 615 0 0,-6 3-345 0 0,50-24-43 0 0,-56 25-614 0 0,-64 33-90 0 0,-6 4-66 0 0,-3 2-483 0 0,-6 10 436 0 0,-2 1 0 0 0,-15 18 0 0 0,-4 6 194 0 0,15-19-33 0 0,4-6 36 0 0,0 0 0 0 0,1 1 0 0 0,0 0-1 0 0,1 1 1 0 0,1-1 0 0 0,-6 19-1 0 0,12-30-76 0 0,-1 0 0 0 0,1-1 1 0 0,0 1-1 0 0,0 0 0 0 0,0 0 0 0 0,0-1 0 0 0,1 1 0 0 0,-1 0 0 0 0,0-1 0 0 0,1 1 1 0 0,-1 0-1 0 0,1-1 0 0 0,0 1 0 0 0,-1 0 0 0 0,1-1 0 0 0,0 1 0 0 0,0-1 0 0 0,0 0 1 0 0,0 1-1 0 0,0-1 0 0 0,0 0 0 0 0,1 1 0 0 0,-1-1 0 0 0,0 0 0 0 0,1 0 0 0 0,-1 0 1 0 0,1 0-1 0 0,-1 0 0 0 0,1-1 0 0 0,-1 1 0 0 0,1 0 0 0 0,-1-1 0 0 0,1 1 0 0 0,0-1 1 0 0,-1 1-1 0 0,1-1 0 0 0,2 0 0 0 0,9 2-1580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0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56 11055 0 0,'9'-14'433'0'0,"1"0"-1"0"0,13-14 1 0 0,-23 28-360 0 0,0 0 1 0 0,0 0-1 0 0,0 0 1 0 0,0 1-1 0 0,0-1 1 0 0,1 0 0 0 0,-1 0-1 0 0,0 0 1 0 0,0 0-1 0 0,0 0 1 0 0,0 0-1 0 0,0 1 589 0 0,0-1-588 0 0,0 0 0 0 0,1 0-1 0 0,-1 0 1 0 0,0 0-1 0 0,0 0 1 0 0,0 0-1 0 0,0 0 1 0 0,0 1 0 0 0,0-1-1 0 0,0 0 1 0 0,0 0-1 0 0,1 0 1 0 0,-1 0-1 0 0,0 0 1 0 0,0 0-1 0 0,0 0 1 0 0,0 0 0 0 0,0 0-1 0 0,0 0 1 0 0,0 0-1 0 0,1 0 1 0 0,-1 0-1 0 0,0-1 1 0 0,0 1 0 0 0,0 0-1 0 0,0 0 1 0 0,1 0 588 0 0,-1 0-589 0 0,0 0 1 0 0,0-1-1 0 0,0 1 1 0 0,0 0 0 0 0,0 0-1 0 0,0 0 1 0 0,0 0-1 0 0,0 0 1 0 0,0 0-1 0 0,0 0 1 0 0,-1 15 960 0 0,-6 22-990 0 0,-16 34 396 0 0,-2-2 1 0 0,-38 73 0 0 0,-46 51-316 0 0,-16-10-30 0 0,-7 39-3359 0 0,124-207 1744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0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16871 0 0,'0'0'1528'0'0,"-1"2"-1254"0"0,-80 221 987 0 0,28-69-580 0 0,51-147-712 0 0,0-4-377 0 0,1 0 0 0 0,0 1 0 0 0,0-1 0 0 0,0 1-1 0 0,0 0 1 0 0,0 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2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 3823 0 0,'0'0'175'0'0,"-17"7"6290"0"0,16-9-6440 0 0,18 4 313 0 0,-13-1-209 0 0,-1-1 0 0 0,0 0 0 0 0,0 1 0 0 0,0-1-1 0 0,1-1 1 0 0,-1 1 0 0 0,0 0 0 0 0,6-2 0 0 0,-2 0-35 0 0,1 1 0 0 0,0 0 1 0 0,0 1-1 0 0,0 0 0 0 0,8 0 0 0 0,-11 1-40 0 0,-1 0-33 0 0,38 9 352 0 0,-38-9-372 0 0,-1-1 0 0 0,1 0 0 0 0,-1-1 0 0 0,1 1 0 0 0,6-2 0 0 0,27-12 465 0 0,-36 14-106 0 0,0 0-208 0 0,2 0-14 0 0,-1 1-70 0 0,27 8 6 0 0,-27-8-75 0 0,-1-1 1 0 0,1 0-1 0 0,-1 1 0 0 0,1-1 0 0 0,0 0 0 0 0,-1 0 1 0 0,1 0-1 0 0,0 0 0 0 0,-1 0 0 0 0,1-1 0 0 0,-1 1 1 0 0,1 0-1 0 0,0-1 0 0 0,-1 1 0 0 0,1-1 0 0 0,1 0 0 0 0,20-8 163 0 0,-23 9-135 0 0,0 0-1 0 0,1 0 0 0 0,-1-1 1 0 0,1 1-1 0 0,-1 0 0 0 0,1 0 1 0 0,-1-1-1 0 0,1 1 0 0 0,-1 0 1 0 0,1 0-1 0 0,-1 0 1 0 0,1 0-1 0 0,0 0 0 0 0,-1 0 1 0 0,1 0-1 0 0,-1 0 0 0 0,1 0 1 0 0,-1 0-1 0 0,1 0 0 0 0,-1 0 1 0 0,1 0-1 0 0,-1 0 0 0 0,1 0 1 0 0,-1 1-1 0 0,1-1 1 0 0,-1 0-1 0 0,1 0 0 0 0,-1 1 1 0 0,1-1-1 0 0,3 3 33 0 0,0 0-49 0 0,0 1-10 0 0,0-1 0 0 0,1 0 0 0 0,-3-2 0 0 0,0 0 0 0 0,1 0 0 0 0,0-1 0 0 0,-1 1 0 0 0,1-1 0 0 0,-1 0 0 0 0,1 0 0 0 0,0 0 0 0 0,-1 0 0 0 0,1 0 0 0 0,-1-1 0 0 0,1 1 0 0 0,0-1 0 0 0,-1 1 0 0 0,1-1 0 0 0,3-2 0 0 0,7-1 0 0 0,-5 2 0 0 0,-5 1 0 0 0,-1 1 0 0 0,1-1 0 0 0,-1 0 0 0 0,1 1 0 0 0,-1 0 0 0 0,1-1 0 0 0,-1 1 0 0 0,1 0 0 0 0,0 0 0 0 0,-1 1 0 0 0,1-1 0 0 0,-1 0 0 0 0,4 2 0 0 0,-1 0 0 0 0,24 11 0 0 0,-24-11 0 0 0,-3-1 0 0 0,0 0-1 0 0,1-1 1 0 0,-1 1 0 0 0,0 0-1 0 0,1-1 1 0 0,-1 0-1 0 0,1 0 1 0 0,-1 1-1 0 0,0-1 1 0 0,1-1-1 0 0,-1 1 1 0 0,1 0 0 0 0,-1-1-1 0 0,0 1 1 0 0,5-2-1 0 0,0 0 13 0 0,0 0 0 0 0,1 0-1 0 0,-1 1 1 0 0,0 0 0 0 0,0 1-1 0 0,9 0 1 0 0,-11 0 31 0 0,0 0-33 0 0,1 1-10 0 0,-1-2 25 0 0,0 1 0 0 0,0 0-1 0 0,0 1 1 0 0,1 0 0 0 0,6 1-1 0 0,10 0 115 0 0,-6-1-76 0 0,79-6 235 0 0,-90 5-287 0 0,40-4 216 0 0,-23 1-54 0 0,-22 3-171 0 0,0 0 0 0 0,0 0 1 0 0,0 0-1 0 0,0 0 0 0 0,0 0 0 0 0,0 0 1 0 0,0 0-1 0 0,0 0 0 0 0,0 0 0 0 0,0 0 1 0 0,0 0-1 0 0,0 0 0 0 0,0-1 0 0 0,0 1 1 0 0,0 0-1 0 0,0 0 0 0 0,0 0 0 0 0,0 0 1 0 0,0 0-1 0 0,0 0 0 0 0,0 0 0 0 0,0 0 1 0 0,0 0-1 0 0,0 0 0 0 0,0 0 0 0 0,0 0 1 0 0,0 0-1 0 0,0 0 0 0 0,0 0 0 0 0,0 0 1 0 0,0 0-1 0 0,1 0 0 0 0,-1 0 0 0 0,0 0 1 0 0,0 0-1 0 0,0 0 0 0 0,0 0 0 0 0,0 0 1 0 0,12 1 103 0 0,-5 0-103 0 0,43 1 125 0 0,-45-3-115 0 0,1 0-1 0 0,0 1 1 0 0,0 0 0 0 0,6 0-1 0 0,29 2 205 0 0,-35-3-217 0 0,0 1 0 0 0,-1-1 1 0 0,1 0-1 0 0,0 0 0 0 0,6-2 0 0 0,-7 1 22 0 0,-1 1 1 0 0,1 0-1 0 0,-1 0 1 0 0,1 1-1 0 0,0-1 1 0 0,0 1-1 0 0,-1 0 0 0 0,8 1 1 0 0,-7 0-17 0 0,0 0 0 0 0,0 0 0 0 0,0 0 0 0 0,0 1 0 0 0,9 4 0 0 0,-10-4-3 0 0,0 0 0 0 0,0-1 0 0 0,0 1 0 0 0,0-1-1 0 0,7 1 1 0 0,-2-1 23 0 0,0-2 0 0 0,0 1 0 0 0,-1-1 0 0 0,18-3 0 0 0,-19 2-5 0 0,0 0 1 0 0,0 1-1 0 0,0 0 1 0 0,1 1 0 0 0,-1 0-1 0 0,0 0 1 0 0,0 0 0 0 0,11 2-1 0 0,-11 1 139 0 0,1-2-1 0 0,0 1 1 0 0,12 0-1 0 0,-6-2-279 0 0,0-1 0 0 0,22-5 0 0 0,-23 4 169 0 0,0 0 0 0 0,1 1 1 0 0,0 1-1 0 0,20 1 0 0 0,-31-1-43 0 0,-4 0-13 0 0,25 4 72 0 0,-20-4-54 0 0,-2 0 32 0 0,2-1-33 0 0,0 0-10 0 0,0-1-10 0 0,-4 2-50 0 0,-4 3-2828 0 0,1 0 1854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43 7567 0 0,'7'-1'161'0'0,"0"-1"1"0"0,1-1-1 0 0,-1 0 0 0 0,7-3 0 0 0,4-2 316 0 0,-17 7 560 0 0,15-1 1002 0 0,-16 2-1969 0 0,0 0 0 0 0,0 0 1 0 0,0-1-1 0 0,-1 1 0 0 0,1 0 0 0 0,0 0 0 0 0,0 0 0 0 0,0 0 0 0 0,0 0 0 0 0,0 0 0 0 0,-1 0 0 0 0,1-1 0 0 0,0 1 0 0 0,0 0 1 0 0,0 0-1 0 0,0 0 0 0 0,0 0 0 0 0,0-1 0 0 0,0 1 0 0 0,-1 0 0 0 0,1 0 0 0 0,0 0 0 0 0,0 0 0 0 0,0-1 0 0 0,0 1 0 0 0,0 0 0 0 0,0 0 1 0 0,0 0-1 0 0,0-1 0 0 0,0 1 0 0 0,0 0 0 0 0,0 0 0 0 0,0 0 0 0 0,0-1 0 0 0,0 1 0 0 0,0 0 0 0 0,1 0 0 0 0,-1 0 0 0 0,0 0 1 0 0,0-1-1 0 0,0 1 0 0 0,0 0 0 0 0,0 0 0 0 0,0 0 0 0 0,0 0 0 0 0,1-1 0 0 0,-1 1 0 0 0,0 0 0 0 0,0 0 0 0 0,0 0 0 0 0,0 0 1 0 0,0 0-1 0 0,1 0 0 0 0,-1 0 0 0 0,0 0 0 0 0,0-1 0 0 0,0 1 0 0 0,0 0 0 0 0,1 0 0 0 0,-1 0 0 0 0,0 0 0 0 0,0 0 0 0 0,0 0 1 0 0,1 0-1 0 0,-1 0 0 0 0,0 0 0 0 0,0 0 0 0 0,1 0 0 0 0,-4-1-68 0 0,0 0 1 0 0,0 0 0 0 0,0 0-1 0 0,0 0 1 0 0,0 0-1 0 0,0 1 1 0 0,0-1-1 0 0,0 1 1 0 0,0 0 0 0 0,-5 0-1 0 0,-35 5 20 0 0,25-2-19 0 0,-66 11-3 0 0,-137 42 0 0 0,66-14 0 0 0,62-19 0 0 0,88-21 0 0 0,6 1 0 0 0,6 0 0 0 0,-7-3 0 0 0,22 6 213 0 0,41 9 0 0 0,9 1 137 0 0,-62-12-342 0 0,0 0 0 0 0,0 0 1 0 0,-1 0-1 0 0,1 2 0 0 0,-1-1 0 0 0,0 1 0 0 0,13 11 0 0 0,-10-5 10 0 0,0 0 1 0 0,-1 0-1 0 0,0 1 0 0 0,11 18 0 0 0,-2 3 11 0 0,-2 0 0 0 0,-1 1 0 0 0,18 54 0 0 0,-30-75 18 0 0,13 21 0 0 0,-10-22 10 0 0,7 21 0 0 0,-12-24 23 0 0,-2-8-63 0 0,-1 1 0 0 0,1-1-1 0 0,-1 1 1 0 0,1-1 0 0 0,-1 1 0 0 0,0 0-1 0 0,0-1 1 0 0,0 1 0 0 0,0 0 0 0 0,-1-1-1 0 0,1 1 1 0 0,-1-1 0 0 0,0 1-1 0 0,1-1 1 0 0,-1 1 0 0 0,0-1 0 0 0,0 1-1 0 0,-1-1 1 0 0,1 0 0 0 0,0 0 0 0 0,-1 1-1 0 0,0-1 1 0 0,1 0 0 0 0,-3 2 0 0 0,-2 0 45 0 0,0 1 0 0 0,-1-1 0 0 0,1 0 0 0 0,-1-1 0 0 0,0 1 0 0 0,-8 2 0 0 0,2 0 37 0 0,-19 7-13 0 0,0-1-1 0 0,-47 10 0 0 0,71-20-90 0 0,-1-1 1 0 0,1 1-1 0 0,-1-2 0 0 0,0 1 0 0 0,1-1 0 0 0,-1 0 1 0 0,0-1-1 0 0,1 0 0 0 0,-1-1 0 0 0,-11-2 0 0 0,13 1 4 0 0,1 0-1 0 0,-1 0 1 0 0,1 0-1 0 0,0 0 1 0 0,0-1-1 0 0,0 0 1 0 0,0 0 0 0 0,1-1-1 0 0,-1 0 1 0 0,1 0-1 0 0,0 0 1 0 0,-7-11-1 0 0,-9-9-60 0 0,15 18 18 0 0,1 0 0 0 0,-1 0 0 0 0,1 0 1 0 0,-7-14-1 0 0,11 18 39 0 0,0 1 0 0 0,0-1 1 0 0,0 0-1 0 0,0 1 0 0 0,1-1 1 0 0,0 0-1 0 0,-1 1 0 0 0,1-1 0 0 0,0 0 1 0 0,0 0-1 0 0,0 1 0 0 0,1-1 0 0 0,-1 0 1 0 0,1 0-1 0 0,-1 1 0 0 0,1-1 0 0 0,0 0 1 0 0,0 1-1 0 0,2-5 0 0 0,1 1 5 0 0,-1 1 0 0 0,1 0 0 0 0,0 0 0 0 0,1 0 0 0 0,-1 0 0 0 0,1 1 0 0 0,0-1 0 0 0,8-4 0 0 0,47-27 0 0 0,-46 28 0 0 0,371-186 200 0 0,-355 182-200 0 0,153-73 0 0 0,-176 82-4 0 0,-1-1 0 0 0,0 0 0 0 0,0 0 0 0 0,-1 0 0 0 0,10-9 0 0 0,-14 12-1 0 0,0 0-1 0 0,0 0 1 0 0,-1 0-1 0 0,1 0 1 0 0,0 0-1 0 0,-1 0 1 0 0,1 0-1 0 0,0 0 1 0 0,-1 0-1 0 0,1 0 1 0 0,-1-1-1 0 0,0 1 1 0 0,1 0-1 0 0,-1 0 1 0 0,0 0-1 0 0,0-1 1 0 0,0 1-1 0 0,0 0 1 0 0,0 0-1 0 0,0-1 1 0 0,0 1-1 0 0,0 0 1 0 0,0 0-1 0 0,-1 0 1 0 0,1-1-1 0 0,0 1 1 0 0,-1 0-1 0 0,1 0 1 0 0,-1 0-1 0 0,1 0 1 0 0,-1 0 0 0 0,0 0-1 0 0,1 0 1 0 0,-1 0-1 0 0,0 0 1 0 0,0 0-1 0 0,0 0 1 0 0,0 0-1 0 0,1 0 1 0 0,-1 0-1 0 0,-2 0 1 0 0,1-1-6 0 0,-1 1 0 0 0,1-1 0 0 0,-1 0 0 0 0,1 1 0 0 0,-1 0 0 0 0,0 0 0 0 0,0 0 0 0 0,0 0 0 0 0,0 0 0 0 0,0 0 0 0 0,0 1 0 0 0,0-1 0 0 0,0 1 0 0 0,0 0 0 0 0,0 0 0 0 0,-5 1 0 0 0,-3 1-47 0 0,1 0 1 0 0,0 1 0 0 0,-14 5-1 0 0,10-3-55 0 0,12-5 27 0 0,-1 3-232 0 0,3-3 298 0 0,0 0 0 0 0,0 0 0 0 0,0 0 0 0 0,0 0 0 0 0,0 0 0 0 0,0 0 0 0 0,0 0 1 0 0,0 0-1 0 0,0 0 0 0 0,0 0 0 0 0,0 0 0 0 0,0 0 0 0 0,0 0 0 0 0,0 0 1 0 0,0 0-1 0 0,1 0 0 0 0,-1 0 0 0 0,0 0 0 0 0,0 0 0 0 0,0 0 0 0 0,0 0 0 0 0,0 0 1 0 0,0 0-1 0 0,0 0 0 0 0,0 1 0 0 0,0-1 0 0 0,0 0 0 0 0,0 0 0 0 0,0 0 1 0 0,0 0-1 0 0,0 0 0 0 0,0 0 0 0 0,0 0 0 0 0,0 0 0 0 0,0 0 0 0 0,0 0 0 0 0,0 0 1 0 0,0 0-1 0 0,0 0 0 0 0,0 0 0 0 0,0 0 0 0 0,0 1 0 0 0,0-1 0 0 0,0 0 1 0 0,0 0-1 0 0,-1 0 0 0 0,1 0 0 0 0,0 0 0 0 0,0 0 0 0 0,0 0 0 0 0,0 0 0 0 0,0 0 1 0 0,0 0-1 0 0,0 0 0 0 0,0 0 0 0 0,0 0 0 0 0,0 0 0 0 0,0 0 0 0 0,0 0 1 0 0,0 0-1 0 0,0 0 0 0 0,0 0 0 0 0,0 0 0 0 0,-1 0 0 0 0,31 0-1224 0 0,-11-3 248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0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 17135 0 0,'0'0'2760'0'0,"-1"2"-2278"0"0,-6 34-300 0 0,-2-1 1 0 0,-2 1 0 0 0,-2-2 0 0 0,-30 63 0 0 0,-153 239 227 0 0,-25-16-300 0 0,3-3-31 0 0,83-107-1786 0 0,131-204 1119 0 0,1 0 0 0 0,0 0-1 0 0,-3 8 1 0 0,3-4-1395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0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 16871 0 0,'-2'-8'1528'0'0,"2"2"-1166"0"0,0 5 120 0 0,21 2 711 0 0,27 4-1 0 0,-29-2-1017 0 0,0-1 0 0 0,21 0 0 0 0,39-3 406 0 0,42-2-148 0 0,-75 0-502 0 0,1 2 1 0 0,55 6-1 0 0,-20 8-7197 0 0,-59-9 498 0 0</inkml:trace>
  <inkml:trace contextRef="#ctx0" brushRef="#br0" timeOffset="1">716 241 15807 0 0,'0'0'727'0'0,"0"2"-22"0"0,-2 13-442 0 0,0 0-1 0 0,1 0 0 0 0,2 24 0 0 0,0-32 28 0 0,0 1 0 0 0,1 0 0 0 0,0 0 0 0 0,0-1-1 0 0,0 1 1 0 0,1-1 0 0 0,0 0 0 0 0,8 13 0 0 0,-5-11-186 0 0,0-1 0 0 0,0 0 1 0 0,1 0-1 0 0,-1-1 0 0 0,2 0 1 0 0,-1 0-1 0 0,1-1 0 0 0,0 0 1 0 0,15 9-1 0 0,-11-9-115 0 0,2 0 0 0 0,-1 0 0 0 0,1-2 0 0 0,0 1 0 0 0,0-2 0 0 0,16 3 0 0 0,5-4-2237 0 0,-16-4 888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0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997 10 11055 0 0,'2'-9'9656'0'0,"-12"19"-8946"0"0,-40 47-291 0 0,-63 95 0 0 0,-23 75-47 0 0,98-155-312 0 0,-226 389 229 0 0,156-276-205 0 0,5-10 32 0 0,-13-9-57 0 0,100-146-253 0 0,7-10-267 0 0,0 0 1 0 0,1 1-1 0 0,-11 18 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618 171 8551 0 0,'0'0'5912'0'0,"1"-1"-5266"0"0,22-27 241 0 0,2 2 1 0 0,0 1 0 0 0,43-32 0 0 0,-40 34-549 0 0,-21 18-255 0 0,1-1-119 0 0,-14 9-55 0 0,-43 24-319 0 0,-49 37-1 0 0,55-35 208 0 0,-127 92-228 0 0,29-20 374 0 0,-6 8 187 0 0,123-89 3 0 0,2 1 0 0 0,0 0 1 0 0,-36 48-1 0 0,55-65-116 0 0,1 0-1 0 0,-1 1 1 0 0,0-1-1 0 0,1 1 0 0 0,0-1 1 0 0,0 1-1 0 0,1 0 1 0 0,-1 0-1 0 0,0 7 1 0 0,2-10-11 0 0,-1 0-1 0 0,1 0 1 0 0,0 0 0 0 0,1 0 0 0 0,-1 0 0 0 0,0-1 0 0 0,1 1 0 0 0,-1 0 0 0 0,1 0 0 0 0,-1 0 0 0 0,1 0 0 0 0,0-1 0 0 0,0 1-1 0 0,-1 0 1 0 0,1-1 0 0 0,1 1 0 0 0,-1-1 0 0 0,0 1 0 0 0,0-1 0 0 0,0 1 0 0 0,1-1 0 0 0,-1 0 0 0 0,1 0 0 0 0,-1 0-1 0 0,1 1 1 0 0,0-2 0 0 0,3 3 0 0 0,0-1 6 0 0,0 0 0 0 0,1 0 0 0 0,0-1 0 0 0,-1 1 0 0 0,1-1 0 0 0,0-1 0 0 0,0 1 0 0 0,6-1-1 0 0,50-3 101 0 0,-42 1-102 0 0,19-3-415 0 0,74-18-1 0 0,36-22-2286 0 0,-100 29-2937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302 123 5063 0 0,'30'-33'-178'0'0,"19"-13"4123"0"0,-4 3 3504 0 0,-53 52-7310 0 0,-4 3-74 0 0,-1-2-1 0 0,-1 0 1 0 0,1 0 0 0 0,-24 11 0 0 0,31-17-48 0 0,-27 15 259 0 0,0 3-1 0 0,1 0 1 0 0,1 2-1 0 0,1 2 1 0 0,2 0 0 0 0,0 2-1 0 0,2 1 1 0 0,-33 47-1 0 0,55-69-225 0 0,-1 1 0 0 0,1-1-1 0 0,-6 16 1 0 0,10-22-41 0 0,0-1-1 0 0,0 1 1 0 0,0-1 0 0 0,0 1 0 0 0,0-1 0 0 0,0 0-1 0 0,0 1 1 0 0,0-1 0 0 0,0 1 0 0 0,1-1 0 0 0,-1 1-1 0 0,0-1 1 0 0,0 1 0 0 0,0-1 0 0 0,1 0 0 0 0,-1 1-1 0 0,0-1 1 0 0,0 1 0 0 0,1-1 0 0 0,-1 0 0 0 0,0 1-1 0 0,1-1 1 0 0,-1 0 0 0 0,0 1 0 0 0,1-1 0 0 0,0 0-1 0 0,8 6 131 0 0,-5-5-96 0 0,0 0 0 0 0,0 0 0 0 0,0-1 0 0 0,0 1 0 0 0,0-1 0 0 0,0 0 0 0 0,0 0 0 0 0,0 0 0 0 0,5-2 0 0 0,36-9 302 0 0,-37 9-279 0 0,11-4-3 0 0,0 0 0 0 0,0-2 0 0 0,-1 0 0 0 0,0-1 0 0 0,-1-1 1 0 0,32-23-1 0 0,-39 26-164 0 0,-1-1 0 0 0,0-1 0 0 0,0 0 1 0 0,-1 0-1 0 0,0-1 0 0 0,-1 0 1 0 0,0 0-1 0 0,-1 0 0 0 0,0-1 0 0 0,0 0 1 0 0,-1-1-1 0 0,5-17 0 0 0,27-105-4783 0 0,-30 113 1355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55 106 3679 0 0,'0'17'196'0'0,"0"-1"0"0"0,-1 0 0 0 0,0 0 0 0 0,-7 29-1 0 0,5-33 824 0 0,0-1 0 0 0,-1 0-1 0 0,0 0 1 0 0,-1 0-1 0 0,0-1 1 0 0,-1 1 0 0 0,-9 12 4414 0 0,16-25-5018 0 0,4-9-204 0 0,1 1 0 0 0,0 0 0 0 0,0 0 0 0 0,11-11 0 0 0,35-37-37 0 0,-21 24-97 0 0,-14 17-65 0 0,0 0 1 0 0,1 1-1 0 0,1 0 0 0 0,31-19 0 0 0,-35 26-3 0 0,1 1 0 0 0,0 0 0 0 0,0 1 0 0 0,0 0 0 0 0,1 2 0 0 0,34-8 0 0 0,-45 12 25 0 0,0 1 0 0 0,0-1 0 0 0,1 1 0 0 0,-1 0 0 0 0,0 0 0 0 0,0 1 0 0 0,1 0 0 0 0,-1 0 0 0 0,11 4 0 0 0,-13-3 0 0 0,0-1-1 0 0,0 1 1 0 0,0 1-1 0 0,0-1 1 0 0,0 0 0 0 0,-1 1-1 0 0,0 0 1 0 0,1 0 0 0 0,-1 0-1 0 0,0 0 1 0 0,0 0-1 0 0,-1 1 1 0 0,1-1 0 0 0,4 8-1 0 0,1 6 30 0 0,-1 0-1 0 0,0 0 1 0 0,9 36 0 0 0,-13-43-51 0 0,-1 0 0 0 0,-1 1 1 0 0,0-1-1 0 0,0 1 1 0 0,-1-1-1 0 0,-1 1 1 0 0,0-1-1 0 0,-3 16 1 0 0,2-20-124 0 0,-1 0 1 0 0,0-1 0 0 0,0 1-1 0 0,-1-1 1 0 0,0 0-1 0 0,0 0 1 0 0,0-1-1 0 0,0 1 1 0 0,-7 5 0 0 0,2-2-1210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248 369 7367 0 0,'1'1'568'0'0,"3"3"-752"0"0,15 16 1587 0 0,-18-18-848 0 0,1 0 0 0 0,-1 0 0 0 0,1 0 0 0 0,-1 0 0 0 0,0 0 1 0 0,0 1-1 0 0,0-1 0 0 0,1 4 0 0 0,-2-4 204 0 0,-12 11 1287 0 0,8-10-1845 0 0,0-1 0 0 0,0-1 0 0 0,-1 1-1 0 0,1 0 1 0 0,0-1 0 0 0,-1 0 0 0 0,0 0 0 0 0,1-1-1 0 0,-1 1 1 0 0,-8-1 0 0 0,-3-1 225 0 0,-28-4 1 0 0,32 3-321 0 0,1 0 0 0 0,-1-1 0 0 0,1 0 0 0 0,0 0 0 0 0,1-2 0 0 0,-1 1 0 0 0,-18-12 0 0 0,26 14-79 0 0,-1-1 0 0 0,0 0 0 0 0,1 0 0 0 0,0 0 0 0 0,-1-1 0 0 0,1 1 0 0 0,1-1 0 0 0,-1 1 1 0 0,0-1-1 0 0,1 0 0 0 0,0 0 0 0 0,0 0 0 0 0,0 0 0 0 0,0-1 0 0 0,1 1 0 0 0,0-1 0 0 0,0 1 0 0 0,0-1 0 0 0,0 1 0 0 0,0-1 0 0 0,1 1 0 0 0,0-8 0 0 0,2 1-27 0 0,0 0-1 0 0,0 0 1 0 0,1 0 0 0 0,0 0-1 0 0,1 0 1 0 0,0 1-1 0 0,0 0 1 0 0,1 0 0 0 0,1 0-1 0 0,0 0 1 0 0,0 1-1 0 0,1 0 1 0 0,8-9 0 0 0,1 1-66 0 0,1 0 1 0 0,0 2 0 0 0,1 0-1 0 0,0 0 1 0 0,28-15 0 0 0,-34 24 50 0 0,1-1 0 0 0,-1 1 1 0 0,1 1-1 0 0,1 1 0 0 0,-1 0 0 0 0,0 0 1 0 0,1 1-1 0 0,27-2 0 0 0,-30 5 46 0 0,0 0-1 0 0,0 0 0 0 0,-1 1 1 0 0,1 1-1 0 0,0 0 0 0 0,0 0 0 0 0,-1 1 1 0 0,0 0-1 0 0,1 1 0 0 0,-1 0 1 0 0,0 1-1 0 0,9 5 0 0 0,-5-1 2 0 0,-1 0 0 0 0,1 0-1 0 0,-2 1 1 0 0,1 1 0 0 0,13 14 0 0 0,-23-21-28 0 0,0 0 1 0 0,0 0-1 0 0,0 0 0 0 0,-1 1 1 0 0,0-1-1 0 0,1 1 1 0 0,-1-1-1 0 0,-1 1 1 0 0,1 0-1 0 0,-1 0 0 0 0,0-1 1 0 0,0 1-1 0 0,0 0 1 0 0,-1 0-1 0 0,1 0 1 0 0,-1 0-1 0 0,-1 0 0 0 0,1 0 1 0 0,-1 0-1 0 0,1 0 1 0 0,-3 7-1 0 0,1-6-4 0 0,-1 0 0 0 0,0 0 0 0 0,0-1 0 0 0,0 1 0 0 0,0-1 0 0 0,-1 0 0 0 0,0 0 0 0 0,0 0 0 0 0,-1 0 0 0 0,1-1 0 0 0,-1 1 0 0 0,-8 5 0 0 0,-4 2 0 0 0,0-1 0 0 0,-31 14 0 0 0,-2-2-531 0 0,-2-2-1 0 0,-88 22 1 0 0,137-42 212 0 0,-1 0 1 0 0,1 0 0 0 0,0 0 0 0 0,-1 0 0 0 0,0-1 0 0 0,1 0 0 0 0,-1 0 0 0 0,1 0 0 0 0,-1 0 0 0 0,1 0 0 0 0,-1-1-1 0 0,1 0 1 0 0,-5-1 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7367 0 0,'0'0'4632'0'0,"1"2"-4050"0"0,0 7-323 0 0,1-1 1 0 0,-1 1-1 0 0,-1-1 1 0 0,1 1 0 0 0,-2 0-1 0 0,1-1 1 0 0,-1 1 0 0 0,0-1-1 0 0,-5 16 1 0 0,-4 9 432 0 0,-16 35 0 0 0,24-62-630 0 0,-145 296 1689 0 0,111-244-1691 0 0,-2-1-1 0 0,-55 63 1 0 0,38-51-38 0 0,50-63-87 0 0,-2 3-748 0 0,0 1 0 0 0,-11 18 1 0 0,17-26 647 0 0,0 0 0 0 0,0-1 0 0 0,0 1 0 0 0,1 0 0 0 0,-1-1 0 0 0,0 1 0 0 0,1 0-1 0 0,-1 0 1 0 0,1 0 0 0 0,0 0 0 0 0,0-1 0 0 0,-1 1 0 0 0,1 0 0 0 0,0 0 0 0 0,1 0 0 0 0,-1 0 0 0 0,0 0 0 0 0,0 0 0 0 0,1-1 0 0 0,-1 1 0 0 0,1 0 0 0 0,0 0 0 0 0,-1-1 0 0 0,1 1 0 0 0,2 3 0 0 0,6 3-4921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16439 0 0,'0'0'754'0'0,"-8"1"247"0"0,0 1-910 0 0,1-1 0 0 0,-1 1 0 0 0,1 0-1 0 0,0 0 1 0 0,0 1 0 0 0,0 0 0 0 0,0 0 0 0 0,0 1 0 0 0,1 0 0 0 0,0 0 0 0 0,-1 1 0 0 0,1-1 0 0 0,1 1-1 0 0,-9 9 1 0 0,-4 8 183 0 0,0 1-1 0 0,-23 38 1 0 0,18-24-309 0 0,22-36 36 0 0,-40 64 158 0 0,36-56-214 0 0,0 1 0 0 0,1 0 0 0 0,-1 0-1 0 0,-4 20 1 0 0,9-28-321 0 0,10-2-7852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654 185 5527 0 0,'93'-80'611'0'0,"-68"57"-622"0"0,-11 11 604 0 0,1 1 0 0 0,18-11 0 0 0,35-14 11206 0 0,-68 38-11505 0 0,0 5-206 0 0,0-1 0 0 0,0 0 1 0 0,-1 0-1 0 0,0 0 0 0 0,0 0 0 0 0,-1 0 0 0 0,1 0 0 0 0,-1 0 0 0 0,-4 7 0 0 0,-29 53 447 0 0,33-63-503 0 0,-197 333 1601 0 0,-114 164-1314 0 0,242-392-311 0 0,-125 220-289 0 0,193-323 258 0 0,-55 99-2115 0 0,47-87 484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0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14 6535 0 0,'0'0'4840'0'0,"-13"-5"-3440"0"0,-2 2-1076 0 0,0 1 0 0 0,0 0-1 0 0,1 1 1 0 0,-1 0-1 0 0,0 2 1 0 0,0-1 0 0 0,0 2-1 0 0,0 0 1 0 0,1 1 0 0 0,-22 6-1 0 0,-75 23-231 0 0,-151 22 0 0 0,257-54-92 0 0,0 1 0 0 0,1 1 0 0 0,-1-1 0 0 0,1 0 0 0 0,-1 1 0 0 0,1 0 0 0 0,0 0 0 0 0,-5 3 0 0 0,9-5 2 0 0,-1 0 1 0 0,1 0-1 0 0,-1 1 0 0 0,1-1 0 0 0,-1 0 0 0 0,1 0 0 0 0,-1 1 1 0 0,1-1-1 0 0,-1 0 0 0 0,1 0 0 0 0,0 1 0 0 0,-1-1 0 0 0,1 1 1 0 0,-1-1-1 0 0,1 0 0 0 0,0 1 0 0 0,0-1 0 0 0,-1 1 0 0 0,1-1 1 0 0,0 1-1 0 0,0-1 0 0 0,-1 1 0 0 0,1-1 0 0 0,0 1 0 0 0,0-1 1 0 0,0 1-1 0 0,0 0 0 0 0,0 1 11 0 0,-1-1-11 0 0,1 0 1 0 0,0 0 0 0 0,-1 0 0 0 0,1 0 0 0 0,0 0 0 0 0,0 0 0 0 0,0 0 0 0 0,0 0 0 0 0,0 0 0 0 0,0 0 0 0 0,0 0 0 0 0,0 0 0 0 0,0 0-1 0 0,0 0 1 0 0,1 0 0 0 0,-1 0 0 0 0,0 0 0 0 0,1 0 0 0 0,-1 0 0 0 0,1 0 0 0 0,-1 0 0 0 0,1 0 0 0 0,0 0 0 0 0,-1 0 0 0 0,2 0 0 0 0,0 1-1 0 0,1 2 10 0 0,1 0-1 0 0,-1-1 1 0 0,1 1-1 0 0,0-1 1 0 0,0 0-1 0 0,1 0 1 0 0,-1-1-1 0 0,1 1 1 0 0,-1-1-1 0 0,1 0 1 0 0,8 2-1 0 0,8 3 103 0 0,31 3-1 0 0,-26-5-62 0 0,23 5 67 0 0,79 18 69 0 0,-104-21-135 0 0,0 1 1 0 0,0 1-1 0 0,25 14 1 0 0,-43-20-41 0 0,0 1 1 0 0,0 0 0 0 0,0 0-1 0 0,-1 0 1 0 0,0 1-1 0 0,0 0 1 0 0,0 0-1 0 0,0 0 1 0 0,-1 0 0 0 0,0 1-1 0 0,0 0 1 0 0,0 0-1 0 0,-1 0 1 0 0,0 0-1 0 0,5 13 1 0 0,-7-13-9 0 0,1 0-1 0 0,-1 0 1 0 0,0 0 0 0 0,-1 0 0 0 0,1 0-1 0 0,-1 0 1 0 0,0 0 0 0 0,-1 0 0 0 0,0 0-1 0 0,0 0 1 0 0,0-1 0 0 0,0 1-1 0 0,-1 0 1 0 0,0 0 0 0 0,0-1 0 0 0,-1 1-1 0 0,0-1 1 0 0,-6 10 0 0 0,-2-1 24 0 0,0 1 0 0 0,-1-2 0 0 0,-1 0 0 0 0,-1 0 1 0 0,1-1-1 0 0,-2-1 0 0 0,0 0 0 0 0,0-1 0 0 0,-1-1 0 0 0,-29 13 0 0 0,20-12-8 0 0,-1-1-1 0 0,-1 0 1 0 0,0-2-1 0 0,0-2 0 0 0,0 0 1 0 0,-39 1-1 0 0,61-6-14 0 0,0 0 1 0 0,0 0-1 0 0,1 0 0 0 0,-1-1 0 0 0,0 0 0 0 0,0 0 0 0 0,1 0 0 0 0,-1 0 1 0 0,1-1-1 0 0,-1 0 0 0 0,1 0 0 0 0,-8-4 0 0 0,10 4 3 0 0,0 0 0 0 0,-1 1 0 0 0,1-1 0 0 0,0-1 0 0 0,0 1 0 0 0,1 0 0 0 0,-1 0 0 0 0,0-1 0 0 0,1 1 0 0 0,-1-1 0 0 0,1 1 0 0 0,0-1 0 0 0,0 0 0 0 0,0 1 0 0 0,0-1 0 0 0,1 0 0 0 0,-1 0 0 0 0,1 0 0 0 0,-1 0 0 0 0,1 1 0 0 0,0-1 0 0 0,0-4 0 0 0,1-2 5 0 0,1 0 1 0 0,-1 1-1 0 0,2-1 0 0 0,-1 1 1 0 0,1-1-1 0 0,0 1 0 0 0,7-13 1 0 0,1 2 31 0 0,25-33 0 0 0,-25 38-38 0 0,2 0 0 0 0,-1 1 0 0 0,1 1-1 0 0,1 0 1 0 0,28-18 0 0 0,82-39 63 0 0,-30 19-45 0 0,-68 36-28 0 0,40-15 0 0 0,15-8 127 0 0,-75 33-115 0 0,-1 0 0 0 0,1 0 1 0 0,-1-1-1 0 0,0 0 0 0 0,0 0 1 0 0,-1-1-1 0 0,5-7 1 0 0,15-15 0 0 0,-20 24 1 0 0,0-1 0 0 0,-1 1-1 0 0,0-1 1 0 0,1 1 0 0 0,3-10 0 0 0,-6 11-18 0 0,1 0-1 0 0,-1 1 1 0 0,0-1 0 0 0,0 0 0 0 0,-1 0-1 0 0,1 0 1 0 0,-1 0 0 0 0,1 0 0 0 0,-1 0-1 0 0,0 0 1 0 0,0 0 0 0 0,-1-3 0 0 0,1 5-48 0 0,-16 2-258 0 0,9 2 43 0 0,1 0 1 0 0,0 0 0 0 0,0 0 0 0 0,0 1 0 0 0,0 0 0 0 0,-9 8 0 0 0,2-1-905 0 0,0-3 66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33 313 11055 0 0,'-33'-28'8126'0'0,"60"7"-6606"0"0,4 6-1365 0 0,2 2 1 0 0,57-16 0 0 0,-75 24-125 0 0,279-60 189 0 0,-154 37-281 0 0,111-14-5574 0 0,-198 38-313 0 0</inkml:trace>
  <inkml:trace contextRef="#ctx0" brushRef="#br0" timeOffset="1">1219 165 6911 0 0,'0'7'390'0'0,"-1"1"-1"0"0,0-1 0 0 0,0 0 0 0 0,-1 0 1 0 0,0 0-1 0 0,0 0 0 0 0,-1-1 0 0 0,-4 11 1 0 0,-33 49 6119 0 0,34-57-6067 0 0,-18 25 1150 0 0,-4 7-755 0 0,1 1 1 0 0,-37 81 0 0 0,63-121-1619 0 0</inkml:trace>
  <inkml:trace contextRef="#ctx0" brushRef="#br0" timeOffset="2">1628 4 7831 0 0,'0'0'696'0'0,"14"-4"-560"0"0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74 7831 0 0,'-16'9'596'0'0,"1"1"0"0"0,0 0 0 0 0,1 1-1 0 0,0 1 1 0 0,-22 23 0 0 0,30-28-124 0 0,-1 1 1 0 0,1 0 0 0 0,1 0-1 0 0,0 1 1 0 0,0-1-1 0 0,1 1 1 0 0,-1 0 0 0 0,2 0-1 0 0,0 1 1 0 0,0-1 0 0 0,0 1-1 0 0,0 10 1 0 0,2-18-455 0 0,1 1 0 0 0,0-1-1 0 0,0 0 1 0 0,0 0 0 0 0,0 0 0 0 0,0 1 0 0 0,0-1 0 0 0,1 0-1 0 0,-1 0 1 0 0,1 0 0 0 0,-1 0 0 0 0,1 0 0 0 0,0 0-1 0 0,0 0 1 0 0,0 0 0 0 0,0 0 0 0 0,0 0 0 0 0,0 0 0 0 0,1 0-1 0 0,-1-1 1 0 0,1 1 0 0 0,-1-1 0 0 0,1 1 0 0 0,2 1 0 0 0,-1-1 16 0 0,0-1 1 0 0,1 1 0 0 0,-1-1-1 0 0,1 1 1 0 0,0-1-1 0 0,-1 0 1 0 0,1-1 0 0 0,0 1-1 0 0,0-1 1 0 0,-1 1 0 0 0,1-1-1 0 0,0 0 1 0 0,4-1 0 0 0,6-1 35 0 0,1 0 1 0 0,-1-2 0 0 0,0 1 0 0 0,-1-2-1 0 0,1 0 1 0 0,-1 0 0 0 0,0-1 0 0 0,0-1-1 0 0,0 0 1 0 0,-1-1 0 0 0,0 0 0 0 0,-1-1 0 0 0,0 0-1 0 0,0-1 1 0 0,-1-1 0 0 0,0 1 0 0 0,-1-1-1 0 0,0-1 1 0 0,-1 0 0 0 0,0 0 0 0 0,-1 0-1 0 0,0-1 1 0 0,-1 0 0 0 0,-1-1 0 0 0,7-23 0 0 0,-12 36-77 0 0,6-25-1359 0 0,4-34 0 0 0,-10 48 83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8751 0 0,'0'0'674'0'0,"0"2"-438"0"0,11 29 3792 0 0,7-24-899 0 0,-15-7-2950 0 0,0 0 0 0 0,0-1 0 0 0,0 1 1 0 0,0-1-1 0 0,0 0 0 0 0,0 0 0 0 0,-1 0 0 0 0,1 0 1 0 0,4-3-1 0 0,24-18 561 0 0,-17 12-395 0 0,37-22 333 0 0,76-36-1 0 0,-106 58-504 0 0,3-2 49 0 0,0 1 0 0 0,1 1 0 0 0,0 1 0 0 0,0 2 0 0 0,41-8 0 0 0,-61 15-189 0 0,-1 0-1 0 0,0 0 1 0 0,0 0 0 0 0,0 0-1 0 0,6 2 1 0 0,2 3 47 0 0,-11-4-74 0 0,1 0 0 0 0,-1 0-1 0 0,0 1 1 0 0,0-1 0 0 0,0 1 0 0 0,0-1 0 0 0,0 1-1 0 0,0 0 1 0 0,0-1 0 0 0,0 1 0 0 0,0 0-1 0 0,-1-1 1 0 0,1 1 0 0 0,0 3 0 0 0,3 30-19 0 0,-3-20 19 0 0,3 63-6 0 0,-3-53 0 0 0,0 0 0 0 0,2 0 0 0 0,5 26 0 0 0,-7-48 0 0 0,3 14 0 0 0,9 23 0 0 0,-10-34 0 0 0,0-1 0 0 0,0 1 0 0 0,0 0 0 0 0,1-1 0 0 0,-1 0 0 0 0,1 0 0 0 0,6 6 0 0 0,-6-8-339 0 0,0 1 0 0 0,0 0 0 0 0,0-1 0 0 0,0 0 0 0 0,1 0 0 0 0,-1 0 0 0 0,1 0 0 0 0,0-1 0 0 0,0 0 0 0 0,0 0 0 0 0,6 1 0 0 0,8 0-6601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173 185 9991 0 0,'0'0'904'0'0,"-2"1"-745"0"0,-5 5 99 0 0,0 0 1 0 0,1 0-1 0 0,-1 1 1 0 0,2 0-1 0 0,-1 0 1 0 0,-5 9-1 0 0,-64 96 2889 0 0,29-39-1823 0 0,45-72-683 0 0,11-11-351 0 0,78-80 227 0 0,118-110-713 0 0,-196 192 175 0 0,0 1 0 0 0,0 0 0 0 0,0 1 0 0 0,16-8 0 0 0,-20 12 11 0 0,1-1 1 0 0,-1 1-1 0 0,1 0 0 0 0,0 0 0 0 0,0 1 0 0 0,0 0 1 0 0,-1 0-1 0 0,1 1 0 0 0,9 0 0 0 0,-5 2 10 0 0,-8 0 4 0 0,-1 0 0 0 0,0-1 0 0 0,0 1 0 0 0,0 0 0 0 0,0 0 0 0 0,0 1 0 0 0,0-1 0 0 0,0 0 0 0 0,-1 1 0 0 0,1-1 0 0 0,-1 0 0 0 0,1 1 0 0 0,-1 0-1 0 0,0-1 1 0 0,0 1 0 0 0,0 0 0 0 0,-1 0 0 0 0,1-1 0 0 0,-1 1 0 0 0,1 3 0 0 0,1 7 105 0 0,-1 0 0 0 0,-2 26 0 0 0,0-30-30 0 0,0 0 0 0 0,0 1 1 0 0,-2-1-1 0 0,1 0 0 0 0,-1 0 1 0 0,0 0-1 0 0,-1 0 0 0 0,1-1 1 0 0,-2 1-1 0 0,0-1 0 0 0,-7 10 1 0 0,-3-5 589 0 0,10-11 84 0 0,7-9-553 0 0,5-4-271 0 0,0 1-1 0 0,1 1 1 0 0,0-1-1 0 0,1 1 0 0 0,0 1 1 0 0,11-10-1 0 0,67-41-647 0 0,-33 24 419 0 0,-47 30 255 0 0,34-25-254 0 0,1 3-1 0 0,77-38 0 0 0,-111 61 326 0 0,1 1-1 0 0,-1 0 0 0 0,0 1 1 0 0,1 0-1 0 0,0 0 0 0 0,-1 1 1 0 0,1 0-1 0 0,0 1 1 0 0,15 0-1 0 0,-20 1 8 0 0,-1-1 1 0 0,1 1 0 0 0,-1 0-1 0 0,1 0 1 0 0,-1 0-1 0 0,1 0 1 0 0,-1 1-1 0 0,0-1 1 0 0,0 1 0 0 0,0 0-1 0 0,0 0 1 0 0,0 0-1 0 0,0 0 1 0 0,0 0-1 0 0,-1 1 1 0 0,1-1 0 0 0,-1 1-1 0 0,1 0 1 0 0,-1 0-1 0 0,0 0 1 0 0,0 0-1 0 0,-1 0 1 0 0,1 0 0 0 0,-1 0-1 0 0,1 1 1 0 0,0 4-1 0 0,0 0-1 0 0,0 0 0 0 0,-1 0-1 0 0,0 0 1 0 0,0 0 0 0 0,-1 0-1 0 0,0 0 1 0 0,0 0 0 0 0,-1 0-1 0 0,0 0 1 0 0,-1 0 0 0 0,-2 8-1 0 0,-4 8-14 0 0,-1 0-1 0 0,-15 26 1 0 0,-11 30-1120 0 0,31-68-24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183 118 14999 0 0,'0'0'1660'0'0,"2"1"-1313"0"0,-1-1-314 0 0,3 2 101 0 0,0 0 1 0 0,1 0 0 0 0,-1 0-1 0 0,1-1 1 0 0,0 0 0 0 0,-1 0 0 0 0,1 0-1 0 0,0 0 1 0 0,-1-1 0 0 0,1 0-1 0 0,0 0 1 0 0,0 0 0 0 0,0 0-1 0 0,7-3 1 0 0,-4 1-135 0 0,-1 0 0 0 0,1-1 0 0 0,-1 0-1 0 0,0-1 1 0 0,0 0 0 0 0,0 0 0 0 0,0 0-1 0 0,-1-1 1 0 0,0 0 0 0 0,0 0 0 0 0,0 0 0 0 0,-1-1-1 0 0,1 0 1 0 0,-1 0 0 0 0,-1 0 0 0 0,1-1-1 0 0,6-12 1 0 0,-8 8-74 0 0,-3 1 15 0 0,-4 1 19 0 0,3 9 24 0 0,0-1 1 0 0,0 1 0 0 0,0 0-1 0 0,0-1 1 0 0,0 1-1 0 0,0 0 1 0 0,0 0 0 0 0,0 0-1 0 0,0 0 1 0 0,0 0-1 0 0,0 0 1 0 0,0 0 0 0 0,0 0-1 0 0,0 0 1 0 0,-1 0-1 0 0,1 0 1 0 0,0 1-1 0 0,0-1 1 0 0,0 1 0 0 0,0-1-1 0 0,0 0 1 0 0,-1 2-1 0 0,-24 13-206 0 0,23-13 194 0 0,-23 16-120 0 0,0 2 1 0 0,-28 27 0 0 0,-42 52 127 0 0,90-92 20 0 0,0-1 0 0 0,-13 14 0 0 0,0 0 0 0 0,2 2 0 0 0,-30 46 0 0 0,45-66 0 0 0,1 1 0 0 0,0 0 0 0 0,0 0 0 0 0,0-1 0 0 0,0 1 0 0 0,0 0 0 0 0,0 0 0 0 0,1 0 0 0 0,-1 0 0 0 0,1 0 0 0 0,0 0 0 0 0,0 0 0 0 0,0 0 0 0 0,0 0 0 0 0,2 5 0 0 0,-2-7 0 0 0,1 1 0 0 0,0 0 0 0 0,0 0 0 0 0,0-1 0 0 0,0 1 0 0 0,0 0 0 0 0,0-1 0 0 0,1 1 0 0 0,-1-1 0 0 0,0 1 0 0 0,1-1 0 0 0,-1 0 0 0 0,1 0 0 0 0,-1 0 0 0 0,1 0 0 0 0,0 0 0 0 0,0 0 0 0 0,-1 0 0 0 0,1 0 0 0 0,0 0 0 0 0,0-1 0 0 0,0 1 0 0 0,0-1 0 0 0,3 1 0 0 0,9 1-66 0 0,1-1 0 0 0,0 0 0 0 0,-1-1 0 0 0,25-3 0 0 0,58-14-1542 0 0,-90 16 1361 0 0,35-9-1384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15775 0 0,'0'0'1847'0'0,"-1"3"-1718"0"0,-14 25 80 0 0,9-17-175 0 0,0 0-1 0 0,-11 16 1 0 0,-103 115-20 0 0,-22 30 230 0 0,20 22 513 0 0,100-156-579 0 0,-126 266 279 0 0,83-158-2517 0 0,49-117-3440 0 0,10-17 252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35 171 13359 0 0,'-8'-4'1384'0'0,"5"2"-956"0"0,-1 1 0 0 0,1 0 0 0 0,-1-1-1 0 0,1 1 1 0 0,-7 0 4736 0 0,24 3-4886 0 0,23-3-63 0 0,-1-1-1 0 0,0-1 0 0 0,44-10 0 0 0,-76 12-203 0 0,141-27 643 0 0,129-19 171 0 0,-94 28-597 0 0,87-12-848 0 0,-256 29 512 0 0,32-4-2760 0 0,51-2 0 0 0,-92 8 1160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10 6911 0 0,'-5'-7'732'0'0,"4"7"-700"0"0,1 0 0 0 0,0-1 0 0 0,-1 1 0 0 0,1 0 0 0 0,0 0 0 0 0,-1-1 0 0 0,1 1-1 0 0,-1 0 1 0 0,1 0 0 0 0,0 0 0 0 0,-1 0 0 0 0,1-1 0 0 0,-1 1 0 0 0,1 0 0 0 0,-1 0 0 0 0,1 0-1 0 0,0 0 1 0 0,-1 0 0 0 0,1 0 0 0 0,-1 0 0 0 0,1 0 0 0 0,-1 0 0 0 0,1 1 0 0 0,-1-1 0 0 0,1 0-1 0 0,0 0 1 0 0,-1 0 0 0 0,1 0 0 0 0,-1 1 0 0 0,1-1 0 0 0,0 0 0 0 0,-1 0 0 0 0,1 1 0 0 0,0-1-1 0 0,-1 0 1 0 0,1 1 0 0 0,0-1 0 0 0,0 0 0 0 0,-1 1 0 0 0,1-1 0 0 0,-1 1 199 0 0,-9 7 1431 0 0,0 0 1 0 0,-10 12-1 0 0,-15 23 6 0 0,-24 50-1959 0 0,40-61 848 0 0,-67 122 88 0 0,-6 11-194 0 0,83-150-417 0 0,-191 288 266 0 0,140-227-200 0 0,-3-2 0 0 0,-99 88 0 0 0,155-157-19 0 0,6-4 135 0 0,2-3-96 0 0,4-8-37 0 0,1 0-1 0 0,0 0 1 0 0,0 0 0 0 0,1 1-1 0 0,0 0 1 0 0,16-14 0 0 0,-1 2-37 0 0,37-25 1 0 0,-12 14-34 0 0,2 1 1 0 0,1 3-1 0 0,57-24 0 0 0,-82 41-14 0 0,-5 2-26 0 0,34-11-1 0 0,-49 19 28 0 0,0 0 0 0 0,0-1 1 0 0,0 2-1 0 0,0-1 0 0 0,1 1 0 0 0,-1-1 0 0 0,0 1 1 0 0,0 1-1 0 0,0-1 0 0 0,0 1 0 0 0,1 0 1 0 0,6 2-1 0 0,-9-1 11 0 0,1 0-1 0 0,-1 0 1 0 0,0 1 0 0 0,1-1 0 0 0,-1 1-1 0 0,0 0 1 0 0,0-1 0 0 0,-1 1 0 0 0,1 1-1 0 0,0-1 1 0 0,-1 0 0 0 0,0 1 0 0 0,0-1-1 0 0,0 1 1 0 0,0-1 0 0 0,1 5 0 0 0,3 9 44 0 0,-1-1 1 0 0,4 23-1 0 0,-7-32-29 0 0,0 1 0 0 0,-1 0-1 0 0,0 0 1 0 0,0 0 0 0 0,-1 0 0 0 0,0 0-1 0 0,-1 0 1 0 0,0 0 0 0 0,0-1 0 0 0,0 1-1 0 0,-1 0 1 0 0,0 0 0 0 0,-1-1 0 0 0,0 1-1 0 0,0-1 1 0 0,0 0 0 0 0,-1 0 0 0 0,0 0-1 0 0,-1 0 1 0 0,1-1 0 0 0,-1 0-1 0 0,-10 10 1 0 0,-8 5 80 0 0,0-2 1 0 0,-1-1-1 0 0,-1 0 0 0 0,-1-2 1 0 0,0-1-1 0 0,-38 15 0 0 0,41-20-124 0 0,0-2 0 0 0,-30 8-1 0 0,41-14-6 0 0,0 1 1 0 0,1-2-1 0 0,-1 0 0 0 0,0 0 1 0 0,1-1-1 0 0,-23-3 0 0 0,30 2-71 0 0,0 0 1 0 0,0 0-1 0 0,0 0 0 0 0,0-1 0 0 0,0 0 0 0 0,1 0 0 0 0,-1 0 0 0 0,1 0 1 0 0,-1 0-1 0 0,-4-5 0 0 0,6 5-78 0 0,1 1 0 0 0,-1 0 0 0 0,1-1-1 0 0,0 1 1 0 0,0-1 0 0 0,-1 0 0 0 0,1 1 0 0 0,0-1 0 0 0,0 0 0 0 0,1 0 0 0 0,-1 0-1 0 0,0 0 1 0 0,0 1 0 0 0,1-1 0 0 0,0 0 0 0 0,-1 0 0 0 0,1 0 0 0 0,0 0 0 0 0,0 0-1 0 0,0 0 1 0 0,0 0 0 0 0,0 0 0 0 0,1-4 0 0 0,2-5-1277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0 16183 0 0,'0'0'1232'0'0,"-1"2"-842"0"0,-11 15-300 0 0,1 1 1 0 0,1 0 0 0 0,0 1-1 0 0,-9 25 1 0 0,-5 11 160 0 0,-20 35-95 0 0,-112 226 610 0 0,52-124-154 0 0,-173 241 0 0 0,227-367-622 0 0,14-18-466 0 0,2 1 1 0 0,-28 54-1 0 0,61-101-1000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1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10799 0 0,'0'0'979'0'0,"2"0"-808"0"0,38 11 759 0 0,-31-8-468 0 0,0 0 0 0 0,-1-1 0 0 0,1-1 0 0 0,17 2 0 0 0,-24-3 1070 0 0,4-3 1777 0 0,-14 3-3284 0 0,1 1-1 0 0,-1 0 1 0 0,1 1 0 0 0,0 0-1 0 0,-1 0 1 0 0,1 0 0 0 0,0 1 0 0 0,0 0-1 0 0,-10 7 1 0 0,-9 6-44 0 0,-24 20 0 0 0,38-27 35 0 0,-46 39 196 0 0,1 3 0 0 0,3 2 0 0 0,-58 74 0 0 0,104-117-163 0 0,-10 10 67 0 0,-13 24 0 0 0,27-39-104 0 0,0 1 0 0 0,1 0 0 0 0,0-1 0 0 0,0 2 0 0 0,1-1 0 0 0,0 0 0 0 0,0 0-1 0 0,0 1 1 0 0,0 10 0 0 0,1-15 1 0 0,1 0 0 0 0,0 0 0 0 0,1 0 0 0 0,-1 0 0 0 0,0 0 0 0 0,0 0 0 0 0,1 0 0 0 0,0 0 0 0 0,-1 0 0 0 0,1 0-1 0 0,0 0 1 0 0,0 0 0 0 0,0 0 0 0 0,0 0 0 0 0,0-1 0 0 0,0 1 0 0 0,1 0 0 0 0,-1-1 0 0 0,0 1 0 0 0,1-1 0 0 0,-1 0 0 0 0,1 1 0 0 0,0-1 0 0 0,-1 0 0 0 0,1 0 0 0 0,0 0-1 0 0,0 0 1 0 0,0 0 0 0 0,3 1 0 0 0,5 1 105 0 0,0-1-1 0 0,1 1 1 0 0,-1-2-1 0 0,18 2 1 0 0,-14-2 51 0 0,171 3 1182 0 0,-33-3-823 0 0,67 5-595 0 0,-149-7-831 0 0,-47 0-1730 0 0,-1 1-3313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0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42 4143 0 0,'0'0'319'0'0,"6"-6"-198"0"0,37-30 11158 0 0,-45 48-10746 0 0,0-7-471 0 0,1 1 1 0 0,-1-1-1 0 0,-1 0 0 0 0,1 0 0 0 0,-1 0 1 0 0,0-1-1 0 0,0 1 0 0 0,-6 5 0 0 0,-33 32 350 0 0,23-24-252 0 0,-32 32 106 0 0,-206 213 611 0 0,231-234-1372 0 0,0-2 1 0 0,-57 45-1 0 0,82-71-58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2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166 344 9703 0 0,'0'0'3003'0'0,"-1"2"-2594"0"0,-137 245 4242 0 0,137-247-4650 0 0,-21 36 986 0 0,19-31 204 0 0,13-21-566 0 0,1 0-567 0 0,0 1 0 0 0,2 0 0 0 0,25-24 0 0 0,50-33-79 0 0,222-182-706 0 0,-274 223 700 0 0,2 2 1 0 0,1 1-1 0 0,71-37 0 0 0,-91 56 47 0 0,-1 1 1 0 0,1 1-1 0 0,0 0 0 0 0,0 1 1 0 0,1 1-1 0 0,0 1 1 0 0,0 1-1 0 0,0 1 0 0 0,0 0 1 0 0,0 2-1 0 0,27 2 0 0 0,-42-2-20 0 0,0 1 0 0 0,0 0 0 0 0,0 0 0 0 0,0 0 0 0 0,0 1 0 0 0,0 0 0 0 0,0 0 0 0 0,0 0 0 0 0,6 4 0 0 0,-9-4 0 0 0,0 0 0 0 0,-1-1 0 0 0,1 1 0 0 0,0 0 0 0 0,0 0 0 0 0,-1 0 0 0 0,1 0 0 0 0,-1 1 0 0 0,0-1 0 0 0,1 0 0 0 0,-1 0 0 0 0,0 1 0 0 0,-1-1 0 0 0,1 1 0 0 0,0-1 0 0 0,-1 1 0 0 0,1-1 0 0 0,-1 1 0 0 0,0 0 0 0 0,0 4 0 0 0,0 1 18 0 0,-1 0 0 0 0,0 1 0 0 0,-1-1-1 0 0,0 0 1 0 0,0 0 0 0 0,-1 0 0 0 0,0-1-1 0 0,0 1 1 0 0,0-1 0 0 0,-6 8 0 0 0,-7 11 132 0 0,-28 32 0 0 0,27-37-94 0 0,-35 43 130 0 0,-34 46-5 0 0,68-85-147 0 0,2 0 0 0 0,-20 43 1 0 0,34-65-32 0 0,0 0 0 0 0,1 0 1 0 0,0 0-1 0 0,-1 0 0 0 0,1 1 1 0 0,0-1-1 0 0,1 0 1 0 0,-1 1-1 0 0,1-1 0 0 0,-1 1 1 0 0,1-1-1 0 0,0 1 1 0 0,0-1-1 0 0,1 0 0 0 0,-1 1 1 0 0,1-1-1 0 0,-1 1 1 0 0,1-1-1 0 0,0 0 0 0 0,1 1 1 0 0,1 4-1 0 0,6 1-3 0 0,-7-7-91 0 0,1-1-1 0 0,0 0 0 0 0,0 0 1 0 0,0 0-1 0 0,0 0 0 0 0,0-1 1 0 0,0 1-1 0 0,0-1 1 0 0,0 1-1 0 0,0-1 0 0 0,0 0 1 0 0,0 0-1 0 0,4-1 1 0 0,11-2-595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2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10367 0 0,'0'0'2042'0'0,"2"0"-1014"0"0,87-31 3394 0 0,82-26-1502 0 0,-123 44-2658 0 0,80-12 0 0 0,-112 23-453 0 0,-8 0 171 0 0,0 1 0 0 0,1 0 1 0 0,12 1-1 0 0,-18 0-382 0 0,0 1 0 0 0,0-1 0 0 0,0 1 1 0 0,-1 0-1 0 0,1-1 0 0 0,0 1 0 0 0,0 1 0 0 0,3 1 1 0 0,2 2-1065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2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7831 0 0,'1'-1'603'0'0,"13"-3"520"0"0,0 1-1 0 0,0 1 1 0 0,0 0-1 0 0,21 0 1 0 0,-18 1 488 0 0,137-7 2521 0 0,185-20-4532 0 0,-277 21-4283 0 0,-46 7-857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2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0 9215 0 0,'0'0'4234'0'0,"1"2"-3193"0"0,0 0-987 0 0,0 1 0 0 0,0-1-1 0 0,0 0 1 0 0,-1 0 0 0 0,1 1 0 0 0,-1-1 0 0 0,1 0 0 0 0,-1 1 0 0 0,0-1-1 0 0,0 1 1 0 0,0-1 0 0 0,0 0 0 0 0,-1 1 0 0 0,1-1 0 0 0,0 0-1 0 0,-1 1 1 0 0,0-1 0 0 0,0 0 0 0 0,1 0 0 0 0,-1 0 0 0 0,-1 1 0 0 0,1-1-1 0 0,0 0 1 0 0,0 0 0 0 0,-4 3 0 0 0,0 2 22 0 0,-1-1-1 0 0,0 0 1 0 0,0 0-1 0 0,0-1 1 0 0,-11 8-1 0 0,-39 21 356 0 0,30-20-367 0 0,-266 174 169 0 0,205-135-274 0 0,52-32 23 0 0,1 0 0 0 0,-35 30-1 0 0,46-32 1 0 0,6-5 90 0 0,1 0 0 0 0,-27 30 0 0 0,39-40-31 0 0,1 1 1 0 0,-1-1-1 0 0,1 1 1 0 0,1-1-1 0 0,-1 1 1 0 0,1 0 0 0 0,0 0-1 0 0,0 0 1 0 0,0 0-1 0 0,0 1 1 0 0,1-1-1 0 0,0 0 1 0 0,0 1 0 0 0,1-1-1 0 0,0 1 1 0 0,0 7-1 0 0,0-9-13 0 0,1 0-1 0 0,0 0 1 0 0,0 0-1 0 0,0 0 0 0 0,1 0 1 0 0,-1-1-1 0 0,1 1 1 0 0,0 0-1 0 0,0-1 1 0 0,0 1-1 0 0,0-1 1 0 0,6 6-1 0 0,-4-4 10 0 0,1-1 1 0 0,0 0-1 0 0,1 0 0 0 0,-1 0 1 0 0,1 0-1 0 0,0-1 1 0 0,7 3-1 0 0,2 0 54 0 0,0 0 1 0 0,1-2 0 0 0,0 0-1 0 0,0-1 1 0 0,26 2 0 0 0,-13-4 67 0 0,0-1 0 0 0,56-7 0 0 0,56-20 132 0 0,-97 17-241 0 0,289-78 53 0 0,-310 82-80 0 0,18-6-5 0 0,0-2 1 0 0,-1-1 0 0 0,51-28-1 0 0,-79 35-14 0 0,1-1 1 0 0,-1 0-1 0 0,-1 0 0 0 0,0-2 1 0 0,0 1-1 0 0,-1-1 0 0 0,0-1 0 0 0,-1 0 1 0 0,-1 0-1 0 0,0 0 0 0 0,0-1 0 0 0,-1-1 1 0 0,-1 1-1 0 0,9-29 0 0 0,-13 37-22 0 0,-1-1 0 0 0,-1 1-1 0 0,1 0 1 0 0,-1 0 0 0 0,0 0-1 0 0,0 0 1 0 0,0-1 0 0 0,0 1-1 0 0,-3-9 1 0 0,2 11 3 0 0,1 1 0 0 0,-1 0 1 0 0,0 0-1 0 0,0 0 0 0 0,0-1 1 0 0,0 1-1 0 0,0 0 0 0 0,0 0 1 0 0,-1 0-1 0 0,1 1 0 0 0,-1-1 1 0 0,1 0-1 0 0,-1 0 0 0 0,0 1 0 0 0,1-1 1 0 0,-1 1-1 0 0,0-1 0 0 0,0 1 1 0 0,0 0-1 0 0,0 0 0 0 0,-1 0 1 0 0,1 0-1 0 0,-3-1 0 0 0,-2 1-4 0 0,0 0-1 0 0,0 1 1 0 0,0-1-1 0 0,0 1 1 0 0,0 1-1 0 0,0-1 1 0 0,-9 3 0 0 0,-50 14-162 0 0,42-10 157 0 0,1 0 55 0 0,0 1-1 0 0,1 1 1 0 0,0 0-1 0 0,1 2 1 0 0,0 1-1 0 0,-35 25 1 0 0,44-28-14 0 0,1 1 1 0 0,0 0-1 0 0,1 0 1 0 0,0 1 0 0 0,1 0-1 0 0,0 1 1 0 0,1 0 0 0 0,0 1-1 0 0,1-1 1 0 0,0 1 0 0 0,1 1-1 0 0,-6 17 1 0 0,10-26-39 0 0,1 0 0 0 0,0 1 0 0 0,0-1 0 0 0,1 0 0 0 0,-1 0 0 0 0,1 0 0 0 0,0 1 0 0 0,0-1 0 0 0,1 0 0 0 0,0 0 0 0 0,0 0 0 0 0,0 0 0 0 0,4 10 1 0 0,-5-14-208 0 0,0-1 0 0 0,1 1 0 0 0,-1-1 0 0 0,0 1 0 0 0,1 0 0 0 0,-1-1 0 0 0,1 1 0 0 0,-1-1 0 0 0,1 0 0 0 0,-1 1 0 0 0,1-1 0 0 0,-1 1 0 0 0,1-1 0 0 0,-1 0 0 0 0,1 1 0 0 0,0-1 0 0 0,0 0 0 0 0,2 2-1198 0 0,9 4-4546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2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175 136 5527 0 0,'-88'14'1784'0'0,"1"0"6403"0"0,119-19-1890 0 0,89-12-4989 0 0,598-61 1089 0 0,-347 25-2269 0 0,-285 43-117 0 0,-76 9-26 0 0,-10 1-57 0 0,-1 2 4 0 0,-2 6 57 0 0,0 0-1 0 0,-1-1 0 0 0,0 1 0 0 0,0-1 0 0 0,0 0 0 0 0,-1 0 0 0 0,0 0 0 0 0,-1-1 0 0 0,0 1 0 0 0,-6 6 0 0 0,-11 11-18 0 0,-29 23 0 0 0,38-34 4 0 0,-140 134 14 0 0,92-86 12 0 0,-78 84 0 0 0,13 11 0 0 0,91-102 64 0 0,-41 80 0 0 0,68-118-119 0 0,-21 29-1 0 0,28-43-42 0 0,12-10-3901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2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96 5527 0 0,'0'0'423'0'0,"2"0"-278"0"0,6-3 661 0 0,1 0-1 0 0,-1 0 0 0 0,0-1 0 0 0,0 0 0 0 0,10-7 1 0 0,14-6 1590 0 0,56-30 1335 0 0,-87 46-3434 0 0,6-1 2055 0 0,-28 25-2056 0 0,-46 40-1 0 0,-3 3-14 0 0,-111 145-157 0 0,180-210-124 0 0,-20 25 5 0 0,1 1 0 0 0,-27 50-1 0 0,39-63-5 0 0,2 0-1 0 0,0 1 0 0 0,0-1 0 0 0,2 1 0 0 0,0 1 1 0 0,0-1-1 0 0,-2 31 0 0 0,6-43-1 0 0,0 0 0 0 0,0 1-1 0 0,1-1 1 0 0,-1 0 0 0 0,1 1-1 0 0,-1-1 1 0 0,1 0 0 0 0,0 0-1 0 0,0 0 1 0 0,1 1 0 0 0,-1-1-1 0 0,1 0 1 0 0,-1-1 0 0 0,1 1-1 0 0,0 0 1 0 0,0 0 0 0 0,0-1-1 0 0,1 1 1 0 0,-1-1 0 0 0,0 0-1 0 0,1 0 1 0 0,0 0 0 0 0,-1 0-1 0 0,1 0 1 0 0,0 0 0 0 0,0-1-1 0 0,0 1 1 0 0,0-1 0 0 0,5 2-1 0 0,8 1-16 0 0,0 0-1 0 0,0 0 1 0 0,0-2 0 0 0,26 2-1 0 0,-36-4 9 0 0,33 3-997 0 0,0-3 0 0 0,69-7 0 0 0,-73 0-898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2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11231 0 0,'0'0'4834'0'0,"-2"0"-4492"0"0,-14 1-50 0 0,1 1 0 0 0,0 0 0 0 0,0 1 0 0 0,0 0 0 0 0,0 1 1 0 0,1 1-1 0 0,-18 8 0 0 0,1 1-40 0 0,1 2 0 0 0,-34 24 1 0 0,29-13-237 0 0,1 0 1 0 0,1 2-1 0 0,1 2 1 0 0,-53 66-1 0 0,69-77-16 0 0,2 0 0 0 0,-1 1 0 0 0,2 1 0 0 0,1 0 0 0 0,-17 41 0 0 0,28-60 5 0 0,1 0 1 0 0,-1 0-1 0 0,0 0 0 0 0,1 0 0 0 0,-1 0 0 0 0,1 0 1 0 0,0 0-1 0 0,0 0 0 0 0,0 0 0 0 0,0 0 0 0 0,1 0 0 0 0,-1 0 1 0 0,2 5-1 0 0,-1-6 8 0 0,0 1 1 0 0,1-1 0 0 0,-1 0-1 0 0,0 0 1 0 0,1 0-1 0 0,-1 0 1 0 0,1-1 0 0 0,0 1-1 0 0,0 0 1 0 0,-1-1-1 0 0,1 1 1 0 0,0-1 0 0 0,0 1-1 0 0,0-1 1 0 0,1 0-1 0 0,-1 0 1 0 0,4 1 0 0 0,4 2 106 0 0,1-1 1 0 0,-1-1 0 0 0,1 0 0 0 0,0 0 0 0 0,14 0 0 0 0,58-3 469 0 0,-51-1-383 0 0,146-5 297 0 0,-155 6-639 0 0,-12 2-106 0 0,-1-2 0 0 0,14-1-1 0 0,-20 1 180 0 0,-1 0-1 0 0,1 0 1 0 0,-1 0-1 0 0,1 0 1 0 0,-1 0-1 0 0,0-1 1 0 0,0 0-1 0 0,0 0 1 0 0,0 0-1 0 0,5-3 1 0 0,-7 3-252 0 0,3-2 293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2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8751 0 0,'0'0'674'0'0,"3"0"-438"0"0,-1 0 258 0 0,0 0 0 0 0,0 0 1 0 0,1 0-1 0 0,-1 0 1 0 0,0 1-1 0 0,0-1 0 0 0,1 1 1 0 0,-1-1-1 0 0,4 2 1 0 0,-5-1-357 0 0,1 1 0 0 0,-1-1 1 0 0,0 0-1 0 0,0 0 0 0 0,0 1 1 0 0,0-1-1 0 0,0 0 0 0 0,-1 1 1 0 0,1-1-1 0 0,0 1 0 0 0,-1-1 1 0 0,1 1-1 0 0,-1-1 0 0 0,1 1 1 0 0,0 3-1 0 0,-1-1-23 0 0,1 0-1 0 0,-1 0 1 0 0,0 1 0 0 0,0-1-1 0 0,0 0 1 0 0,-1 1 0 0 0,1-1-1 0 0,-1 0 1 0 0,0 0 0 0 0,0 0-1 0 0,-4 8 1 0 0,-2 5 440 0 0,-14 22 0 0 0,16-31-372 0 0,-80 137 1135 0 0,-27 43-1342 0 0,92-149-70 0 0,20-39 94 0 0,0 0 0 0 0,0 0 0 0 0,0 1 0 0 0,0-1 0 0 0,0 0 0 0 0,0 0 0 0 0,0 1 0 0 0,0-1 0 0 0,0 0 0 0 0,0 1 0 0 0,0-1 0 0 0,0 0 0 0 0,0 1 0 0 0,0-1 0 0 0,0 0 0 0 0,0 0 0 0 0,0 1 0 0 0,0-1 0 0 0,0 0 0 0 0,0 1 0 0 0,0-1 0 0 0,0 0 0 0 0,0 0 0 0 0,1 1 0 0 0,-1-1 0 0 0,0 0 0 0 0,0 0 0 0 0,0 1 0 0 0,1-1 0 0 0,-1 0 0 0 0,0 0 0 0 0,0 0 0 0 0,0 1 0 0 0,1-1 0 0 0,-1 0 0 0 0,0 0 0 0 0,1 0 0 0 0,-1 0 0 0 0,0 1 0 0 0,0-1 0 0 0,1 0 0 0 0,-1 0 0 0 0,0 0 0 0 0,1 0 0 0 0,-1 0 0 0 0,0 0 0 0 0,0 0 0 0 0,1 0 0 0 0,-1 0 0 0 0,0 0 0 0 0,1 0 0 0 0,-1 0 0 0 0,0 0 0 0 0,1 0 0 0 0,-1 0 0 0 0,1-1 0 0 0,9 1 10 0 0,1 0 1 0 0,-1-1-1 0 0,1-1 0 0 0,-1 0 1 0 0,0 0-1 0 0,18-7 0 0 0,-16 5 80 0 0,1 0 0 0 0,0 1 0 0 0,22-2 0 0 0,-12 5 25 0 0,-1 1 0 0 0,1 0-1 0 0,0 2 1 0 0,-1 1 0 0 0,1 1-1 0 0,-1 1 1 0 0,0 0 0 0 0,28 14-1 0 0,-43-17-223 0 0,-3-1-450 0 0,0-1 0 0 0,0 1 0 0 0,0-1 0 0 0,1 0 1 0 0,-1 0-1 0 0,7 1 0 0 0,1-3-652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2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10591 0 0,'0'0'3888'0'0,"1"2"-2366"0"0,2 4-1258 0 0,0-1 1 0 0,0 1 0 0 0,-1 0-1 0 0,0 0 1 0 0,-1 0-1 0 0,1 0 1 0 0,-1 0 0 0 0,0 0-1 0 0,0 1 1 0 0,-1-1 0 0 0,0 0-1 0 0,0 1 1 0 0,-1-1 0 0 0,1 0-1 0 0,-3 8 1 0 0,-1 6 114 0 0,-2 1-1 0 0,0-1 1 0 0,-12 26 0 0 0,-11 12-371 0 0,-2-1 1 0 0,-64 87 0 0 0,74-115-314 0 0,4 3-1700 0 0,17-31 1018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5063 0 0,'0'0'232'0'0,"2"0"-13"0"0,96-17 8268 0 0,1-2-5194 0 0,88-16-1613 0 0,107-25 209 0 0,-171 32-850 0 0,166-18-1 0 0,-256 44-843 0 0,43 2 0 0 0,-60 2-990 0 0,23 4 0 0 0,-30-4-950 0 0,1 1 1 0 0,-1 0-1 0 0,13 6 1 0 0,-10-1-4627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 8263 0 0,'0'0'375'0'0,"-1"1"-2"0"0,-4 5-195 0 0,1 0 0 0 0,-1 0 0 0 0,1 1 0 0 0,0-1 1 0 0,0 1-1 0 0,1 0 0 0 0,-4 10 0 0 0,0 5 1087 0 0,-6 28 0 0 0,8-18 819 0 0,7-32-1735 0 0,3 1-225 0 0,-1-1-1 0 0,0 0 1 0 0,1 0-1 0 0,-1-1 0 0 0,0 1 1 0 0,1-1-1 0 0,-1 0 1 0 0,5-2-1 0 0,37-16 301 0 0,-7 3-263 0 0,63-18-227 0 0,-101 33-42 0 0,-3 0-1093 0 0,0 0 1177 0 0,-1 0 1 0 0,1 0 0 0 0,0-1-1 0 0,0 1 1 0 0,-1-1-1 0 0,1 0 1 0 0,0 1 0 0 0,1-1-1 0 0,-4-4 1 0 0,1 2 8 0 0,-13-13-15 0 0,-26-35-1 0 0,43 51-614 0 0,8-2-1819 0 0,1 1-2110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2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8751 0 0,'0'0'6316'0'0,"0"2"-5922"0"0,-1 3-167 0 0,1 0-1 0 0,-1 1 1 0 0,1-1 0 0 0,1 1 0 0 0,-1-1 0 0 0,1 0 0 0 0,-1 0 0 0 0,1 1 0 0 0,1-1 0 0 0,-1 0 0 0 0,1 0-1 0 0,0 0 1 0 0,0 0 0 0 0,1 0 0 0 0,-1-1 0 0 0,6 8 0 0 0,5 5 323 0 0,0-1-1 0 0,32 29 1 0 0,-22-23-219 0 0,54 52 409 0 0,-23-24-198 0 0,48 60 0 0 0,-87-93-473 0 0,-2 2-1 0 0,0 0 1 0 0,-1 0 0 0 0,-1 1-1 0 0,0 0 1 0 0,-2 1 0 0 0,12 36-1 0 0,-18-46-50 0 0,-1 0 0 0 0,0 0 0 0 0,-1 1 0 0 0,0-1 0 0 0,-1 0 0 0 0,0 0 0 0 0,0 0 0 0 0,-2 1 0 0 0,1-1 0 0 0,-5 17 0 0 0,1-14 29 0 0,0 0-1 0 0,-1 0 1 0 0,0-1 0 0 0,-1 1-1 0 0,-1-1 1 0 0,0-1 0 0 0,-11 13-1 0 0,-5 3-262 0 0,-1-2 0 0 0,-2-2 0 0 0,0 0 0 0 0,-2-1 0 0 0,-53 32 0 0 0,28-22-547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3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359 151 8431 0 0,'0'0'766'0'0,"0"2"-628"0"0,2 18-36 0 0,-2-19 934 0 0,4 13 810 0 0,-3-12-1238 0 0,-1 0-434 0 0,1-1 0 0 0,0 1 0 0 0,-1-1-1 0 0,1 1 1 0 0,0-1 0 0 0,0 1-1 0 0,0-1 1 0 0,0 1 0 0 0,0-1 0 0 0,0 0-1 0 0,0 0 1 0 0,0 1 0 0 0,0-1 0 0 0,1 0-1 0 0,-1 0 1 0 0,0 0 0 0 0,1 0 0 0 0,-1-1-1 0 0,1 1 1 0 0,-1 0 0 0 0,1-1 0 0 0,0 1-1 0 0,-1-1 1 0 0,1 1 0 0 0,1-1 0 0 0,-1 1 932 0 0,-1-1-1093 0 0,-1 0 0 0 0,1-1 1 0 0,0 1-1 0 0,-1 0 0 0 0,1 0 0 0 0,-1-1 0 0 0,1 1 0 0 0,-1 0 0 0 0,1-1 0 0 0,-1 1 0 0 0,1-1 1 0 0,-1 1-1 0 0,1-1 0 0 0,-1 1 0 0 0,1-1 0 0 0,-1 1 0 0 0,0-1 0 0 0,1 1 0 0 0,-1-1 0 0 0,1 0 0 0 0,4-13 48 0 0,-3-4-65 0 0,-1 0 0 0 0,-1 1 0 0 0,0-1 0 0 0,-2 0 0 0 0,-4-29 0 0 0,3 30-137 0 0,-6-17-350 0 0,8 33 329 0 0,-7-4-34 0 0,7 4 183 0 0,0 1 0 0 0,-1-1 0 0 0,1 1 0 0 0,-1 0 0 0 0,0 0 0 0 0,1-1 0 0 0,-1 1 0 0 0,1 0 0 0 0,-1 0 0 0 0,1 1 0 0 0,-1-1 0 0 0,1 0 0 0 0,-1 1 1 0 0,1-1-1 0 0,-1 0 0 0 0,1 1 0 0 0,-1 0 0 0 0,1-1 0 0 0,0 1 0 0 0,-3 1 0 0 0,-27 22-136 0 0,21-16 102 0 0,-29 23 33 0 0,1 2 1 0 0,2 2 0 0 0,-35 42 0 0 0,53-55 8 0 0,1 1 1 0 0,1 0-1 0 0,1 2 0 0 0,2 0 1 0 0,0 0-1 0 0,-18 53 0 0 0,29-71 8 0 0,0 1-1 0 0,0 0 0 0 0,1 0 1 0 0,0 15-1 0 0,3-12 60 0 0,-1-9-51 0 0,1 0 1 0 0,-1 0 0 0 0,1-1 0 0 0,0 1 0 0 0,0 0 0 0 0,-1-1 0 0 0,1 0 0 0 0,0 1-1 0 0,0-1 1 0 0,1 0 0 0 0,-1 0 0 0 0,0 0 0 0 0,0-1 0 0 0,3 2 0 0 0,0-1 19 0 0,0 0 1 0 0,0 0-1 0 0,0 0 1 0 0,0 0-1 0 0,0-1 1 0 0,6 0-1 0 0,5-2 1 0 0,0-1 0 0 0,-1 0 0 0 0,1-1 0 0 0,-1 0 0 0 0,1-2 0 0 0,-1 1 0 0 0,-1-2 0 0 0,1 0 0 0 0,-1-1 0 0 0,-1 0 0 0 0,1-1 0 0 0,-1-1 0 0 0,-1 0 0 0 0,0-1 0 0 0,0 0 0 0 0,-1 0 0 0 0,14-21 0 0 0,-19 25-58 0 0,-2-1-1 0 0,1 1 1 0 0,-1-1-1 0 0,0 0 0 0 0,-1-1 1 0 0,0 1-1 0 0,0 0 1 0 0,-1-1-1 0 0,0 0 1 0 0,0 1-1 0 0,-1-1 0 0 0,0 0 1 0 0,-1-18-1 0 0,-11 31-145 0 0,8 0 164 0 0,0 1-1 0 0,0 0 1 0 0,1 1-1 0 0,0-1 0 0 0,-1 0 1 0 0,2 1-1 0 0,-1-1 1 0 0,1 1-1 0 0,-1 5 1 0 0,-3 58 16 0 0,2-16-11 0 0,-1-24-23 0 0,1-13-4 0 0,1 1-1 0 0,0 0 1 0 0,2 0-1 0 0,1 27 1 0 0,-1-42-962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3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14367 0 0,'-6'2'99'0'0,"0"-1"0"0"0,0 1 0 0 0,0 1 0 0 0,0-1-1 0 0,0 1 1 0 0,1 0 0 0 0,-1 1 0 0 0,1-1 0 0 0,0 1-1 0 0,0 0 1 0 0,0 0 0 0 0,1 1 0 0 0,-1-1 0 0 0,1 1 0 0 0,0 0-1 0 0,0 0 1 0 0,1 0 0 0 0,0 1 0 0 0,-1-1 0 0 0,2 1-1 0 0,-1 0 1 0 0,1 0 0 0 0,0 0 0 0 0,0 0 0 0 0,-1 8 0 0 0,2-4-27 0 0,-1 1 1 0 0,2 0 0 0 0,-1 0 0 0 0,1 0 0 0 0,1 0-1 0 0,0 0 1 0 0,1-1 0 0 0,0 1 0 0 0,0 0 0 0 0,1-1-1 0 0,1 1 1 0 0,7 15 0 0 0,3 2 96 0 0,1 0 0 0 0,2-2 0 0 0,22 29 0 0 0,46 48-169 0 0,-54-69 0 0 0,-3 0 0 0 0,0 2 0 0 0,27 50 0 0 0,-50-77 1 0 0,0 1-1 0 0,-1 0 1 0 0,0 0-1 0 0,-1 1 1 0 0,0-1 0 0 0,0 1-1 0 0,-1 0 1 0 0,-1 0-1 0 0,0-1 1 0 0,0 1-1 0 0,-1 0 1 0 0,-1 0 0 0 0,0 0-1 0 0,0 0 1 0 0,-1-1-1 0 0,0 1 1 0 0,-1 0-1 0 0,-7 18 1 0 0,-2-2 42 0 0,-1-1 1 0 0,-1 0-1 0 0,-1-1 1 0 0,-1 0-1 0 0,-1-1 0 0 0,-23 24 1 0 0,-131 118 185 0 0,-32 1-2446 0 0,162-135 1378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435 413 9271 0 0,'0'0'1044'0'0,"1"-1"-718"0"0,39-38 2661 0 0,64-83 0 0 0,-102 117-2966 0 0,0 1 0 0 0,0 0 0 0 0,0-1 1 0 0,0 1-1 0 0,-1-1 0 0 0,0 1 0 0 0,0-1 0 0 0,0 0 0 0 0,-1 0 0 0 0,1 1 0 0 0,-1-1 0 0 0,0 0 0 0 0,0 0 0 0 0,-1 1 0 0 0,0-1 0 0 0,1 0 0 0 0,-3-6 1 0 0,-3-7 54 0 0,0-1 0 0 0,-15-30 0 0 0,18 42-64 0 0,0 1 0 0 0,-1 0 0 0 0,0 1-1 0 0,1-1 1 0 0,-2 1 0 0 0,1-1 0 0 0,-8-6 0 0 0,9 10-31 0 0,0-1 1 0 0,0 1-1 0 0,0 0 1 0 0,0 0 0 0 0,0 1-1 0 0,0-1 1 0 0,0 1-1 0 0,-1 0 1 0 0,1-1 0 0 0,-1 1-1 0 0,1 1 1 0 0,-1-1-1 0 0,1 0 1 0 0,-1 1 0 0 0,-7 0-1 0 0,-4 1-28 0 0,0 1 0 0 0,0 1 0 0 0,0 1-1 0 0,1 0 1 0 0,-1 0 0 0 0,1 2 0 0 0,0-1 0 0 0,0 2-1 0 0,-16 10 1 0 0,4 0 52 0 0,1 1 0 0 0,0 1-1 0 0,-33 35 1 0 0,35-30 80 0 0,1 1 0 0 0,-25 38-1 0 0,34-44 2 0 0,1 1 0 0 0,1 0 0 0 0,1 1 0 0 0,-9 28 0 0 0,17-43-69 0 0,1 1 0 0 0,0-1 0 0 0,0 0 0 0 0,0 0 0 0 0,1 1 0 0 0,0-1 0 0 0,0 0 0 0 0,1 0 0 0 0,-1 1 0 0 0,1-1 0 0 0,1 0 0 0 0,-1 0 1 0 0,1 0-1 0 0,3 7 0 0 0,-4-10-1 0 0,1 0 1 0 0,-1 0 0 0 0,1 0-1 0 0,0-1 1 0 0,0 1 0 0 0,0 0-1 0 0,0-1 1 0 0,0 1 0 0 0,0-1-1 0 0,1 0 1 0 0,-1 0-1 0 0,1 0 1 0 0,0 0 0 0 0,-1 0-1 0 0,1 0 1 0 0,0-1 0 0 0,0 1-1 0 0,0-1 1 0 0,1 0 0 0 0,-1 0-1 0 0,0 0 1 0 0,0 0 0 0 0,0-1-1 0 0,1 1 1 0 0,-1-1 0 0 0,0 0-1 0 0,1 0 1 0 0,4-1 0 0 0,1 0 28 0 0,-1-1 1 0 0,1 0 0 0 0,-1-1-1 0 0,0 0 1 0 0,0 0 0 0 0,0 0 0 0 0,8-6-1 0 0,51-36 164 0 0,-24 12-161 0 0,-2-2 0 0 0,-1-2 0 0 0,58-70 0 0 0,-69 76-58 0 0,-36 59-44 0 0,-20 59 54 0 0,19-66 0 0 0,-13 28 0 0 0,5-14 0 0 0,-18 38 28 0 0,-64 101-1 0 0,54-101-18 0 0,11-19-6 0 0,-21 38-10 0 0,44-73 25 0 0,1 0 0 0 0,-12 37 0 0 0,20-54-97 0 0,15 6-11020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4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9415 0 0,'0'0'852'0'0,"-1"2"-704"0"0,-28 35 114 0 0,2-4 380 0 0,-93 114 1343 0 0,18-27-635 0 0,87-99-970 0 0,1 0-1 0 0,1 1 0 0 0,0 0 1 0 0,-9 26-1 0 0,19-40-253 0 0,0 0 1 0 0,0 0-1 0 0,1 0 0 0 0,1 0 0 0 0,-1 0 0 0 0,1 0 1 0 0,1 1-1 0 0,-1-1 0 0 0,2 9 0 0 0,-1-14-93 0 0,1 0 1 0 0,-1-1-1 0 0,1 1 0 0 0,-1 0 0 0 0,1 0 0 0 0,0-1 0 0 0,0 1 1 0 0,0 0-1 0 0,1-1 0 0 0,-1 1 0 0 0,1-1 0 0 0,-1 0 1 0 0,1 1-1 0 0,0-1 0 0 0,0 0 0 0 0,0 0 0 0 0,0 0 0 0 0,0 0 1 0 0,0 0-1 0 0,1-1 0 0 0,-1 1 0 0 0,0-1 0 0 0,1 1 0 0 0,0-1 1 0 0,-1 0-1 0 0,1 0 0 0 0,0 0 0 0 0,-1 0 0 0 0,4 0 1 0 0,4 0 60 0 0,-1 0 0 0 0,0-1 1 0 0,1 0-1 0 0,-1 0 1 0 0,0-1-1 0 0,19-3 1 0 0,-9-1 25 0 0,-1 0 1 0 0,26-11-1 0 0,0-6 4 0 0,-1-1 0 0 0,61-44 0 0 0,-93 59-102 0 0,0 0-1 0 0,-1 0 1 0 0,0-1-1 0 0,0 0 1 0 0,-1-1 0 0 0,10-13-1 0 0,-16 18-14 0 0,0 1 0 0 0,0-1 0 0 0,-1 0 0 0 0,1 0 0 0 0,-1 0 0 0 0,0 0 0 0 0,-1 0 0 0 0,1 0 0 0 0,-1-1 0 0 0,0 1 0 0 0,-1 0 0 0 0,1-1 0 0 0,-1 1 0 0 0,0 0 0 0 0,0-1 0 0 0,0 1 0 0 0,-1-1 0 0 0,-1-4 0 0 0,-2-1-57 0 0,0 0 1 0 0,0 0-1 0 0,-1 1 0 0 0,0-1 0 0 0,-1 1 1 0 0,0 0-1 0 0,-1 1 0 0 0,-10-11 0 0 0,5 6-49 0 0,-1 0 0 0 0,0 2 0 0 0,-1 0-1 0 0,-23-15 1 0 0,26 20 23 0 0,0 0 0 0 0,0 1 0 0 0,-20-8 0 0 0,27 13 6 0 0,1 0 0 0 0,-1 0-1 0 0,0 0 1 0 0,1 0-1 0 0,-1 1 1 0 0,0-1 0 0 0,0 1-1 0 0,0 0 1 0 0,1 0 0 0 0,-1 0-1 0 0,0 1 1 0 0,0-1 0 0 0,0 1-1 0 0,1 0 1 0 0,-1 0 0 0 0,-4 3-1 0 0,6-4-331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4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6911 0 0,'0'0'528'0'0,"0"3"-102"0"0,1 1 69 0 0,0 1 0 0 0,-1-1 0 0 0,0 1 0 0 0,0-1 0 0 0,0 1 0 0 0,0-1 0 0 0,-1 1 0 0 0,1-1 0 0 0,-1 1 0 0 0,0-1 0 0 0,-1 1 0 0 0,-2 6 0 0 0,-5 7 360 0 0,-15 27 1 0 0,20-38-790 0 0,-10 16 242 0 0,-2 0 1 0 0,-32 36 0 0 0,-44 34 114 0 0,87-88-383 0 0,-184 156 1020 0 0,165-142-931 0 0,-18 12-14 0 0,41-30-150 0 0,4-10-2567 0 0,3-3-3284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4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28 6447 0 0,'-1'-2'198'0'0,"-1"0"-1"0"0,1 0 0 0 0,-1 0 0 0 0,0 0 0 0 0,0 0 0 0 0,0 0 0 0 0,0 0 1 0 0,0 1-1 0 0,-1-1 0 0 0,1 1 0 0 0,0 0 0 0 0,-1 0 0 0 0,1 0 1 0 0,-1 0-1 0 0,1 0 0 0 0,-1 0 0 0 0,1 0 0 0 0,-1 1 0 0 0,0 0 0 0 0,1-1 1 0 0,-1 1-1 0 0,0 0 0 0 0,1 0 0 0 0,-1 0 0 0 0,0 1 0 0 0,1-1 1 0 0,-1 1-1 0 0,0-1 0 0 0,-4 3 0 0 0,-9 2 142 0 0,1 0 1 0 0,0 0-1 0 0,1 2 1 0 0,-1 0-1 0 0,1 0 1 0 0,1 2-1 0 0,-1-1 1 0 0,1 2-1 0 0,1 0 1 0 0,-13 13-1 0 0,19-18-254 0 0,1 1 1 0 0,0 0-1 0 0,1 1 0 0 0,-1-1 0 0 0,1 1 0 0 0,0-1 0 0 0,1 1 0 0 0,-1 1 0 0 0,2-1 0 0 0,-1 0 1 0 0,1 1-1 0 0,0-1 0 0 0,0 1 0 0 0,1 0 0 0 0,0-1 0 0 0,0 1 0 0 0,1 0 0 0 0,0 0 0 0 0,1 0 1 0 0,-1 0-1 0 0,1-1 0 0 0,4 13 0 0 0,-4-15-40 0 0,0-1 1 0 0,1 0-1 0 0,0 1 1 0 0,0-1-1 0 0,0 0 1 0 0,0 0-1 0 0,0 0 1 0 0,1 0-1 0 0,0 0 1 0 0,0-1 0 0 0,0 1-1 0 0,0-1 1 0 0,1 0-1 0 0,7 6 1 0 0,-8-7 13 0 0,1 0 1 0 0,0 0 0 0 0,0-1 0 0 0,-1 0-1 0 0,1 1 1 0 0,0-1 0 0 0,1 0 0 0 0,-1-1-1 0 0,0 1 1 0 0,0-1 0 0 0,0 0 0 0 0,0 0-1 0 0,0 0 1 0 0,1 0 0 0 0,-1-1 0 0 0,8-2 0 0 0,-5 1 22 0 0,1 0 0 0 0,0-1 0 0 0,-1 0 0 0 0,0 0 0 0 0,1-1 0 0 0,-1 0 1 0 0,-1-1-1 0 0,1 1 0 0 0,-1-1 0 0 0,0 0 0 0 0,0-1 0 0 0,0 1 0 0 0,9-13 1 0 0,-12 14-75 0 0,0 0 1 0 0,-1-1 0 0 0,0 1 0 0 0,1 0 0 0 0,-2-1-1 0 0,1 1 1 0 0,0-1 0 0 0,-1 0 0 0 0,0 0 0 0 0,0 0-1 0 0,0 1 1 0 0,-1-1 0 0 0,1 0 0 0 0,-1 0 0 0 0,-1 0-1 0 0,1 0 1 0 0,-1 0 0 0 0,1 0 0 0 0,-1 0 0 0 0,-1 1-1 0 0,1-1 1 0 0,-1 0 0 0 0,-3-7 0 0 0,2 7-147 0 0,1 1 1 0 0,-1-1 0 0 0,-1 1-1 0 0,1 0 1 0 0,0 0-1 0 0,-1 0 1 0 0,0 1-1 0 0,0-1 1 0 0,0 1 0 0 0,0 0-1 0 0,0 0 1 0 0,-7-3-1 0 0,10 5-206 0 0,-6 1-1294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4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5527 0 0,'0'0'423'0'0,"-2"2"-278"0"0,-37 50 3386 0 0,25-34-2024 0 0,0 0 0 0 0,1 1 0 0 0,-12 23 0 0 0,23-35-1302 0 0,0-1 0 0 0,0 1 1 0 0,0 0-1 0 0,1 0 0 0 0,0 0 0 0 0,0 0 1 0 0,1 0-1 0 0,-1 0 0 0 0,2 0 0 0 0,-1 0 1 0 0,1 0-1 0 0,0 0 0 0 0,4 12 0 0 0,-5-18-161 0 0,1 1 1 0 0,-1-1-1 0 0,1 1 0 0 0,0 0 0 0 0,0-1 1 0 0,0 0-1 0 0,0 1 0 0 0,0-1 0 0 0,0 1 1 0 0,0-1-1 0 0,0 0 0 0 0,1 0 0 0 0,-1 0 1 0 0,0 0-1 0 0,1 0 0 0 0,-1 0 0 0 0,1 0 0 0 0,-1 0 1 0 0,1 0-1 0 0,-1-1 0 0 0,1 1 0 0 0,2 0 1 0 0,0 0 46 0 0,0 0 1 0 0,0-1 0 0 0,0 1-1 0 0,0-1 1 0 0,0 0 0 0 0,0 0-1 0 0,8-1 1 0 0,5-3 10 0 0,0 0 0 0 0,0-1 0 0 0,-1 0 0 0 0,1-1 0 0 0,-1-1 1 0 0,-1-1-1 0 0,1 0 0 0 0,-1-1 0 0 0,-1-1 0 0 0,0 0 0 0 0,18-17 0 0 0,-29 25-102 0 0,8-14 0 0 0,-11 16-33 0 0,1-1-1 0 0,-1 0 1 0 0,1 0-1 0 0,-1 0 1 0 0,0 0 0 0 0,1 0-1 0 0,-1 0 1 0 0,0 0-1 0 0,1 0 1 0 0,-1 0-1 0 0,0 1 1 0 0,0-1 0 0 0,0 0-1 0 0,0 0 1 0 0,0 0-1 0 0,0 0 1 0 0,0 0-1 0 0,-1 0 1 0 0,1 0 0 0 0,0 0-1 0 0,0 0 1 0 0,-1 0-1 0 0,1 0 1 0 0,0 0-1 0 0,-1 0 1 0 0,1 0-1 0 0,-1 1 1 0 0,0-1 0 0 0,1 0-1 0 0,-1 0 1 0 0,1 1-1 0 0,-1-1 1 0 0,0 0-1 0 0,0 1 1 0 0,1-1 0 0 0,-1 0-1 0 0,0 1 1 0 0,0-1-1 0 0,0 1 1 0 0,0 0-1 0 0,0-1 1 0 0,1 1 0 0 0,-3-1-1 0 0,-5-1-222 0 0,0-1 0 0 0,0 1 0 0 0,0 0 0 0 0,-10 0-1 0 0,6 0-57 0 0,-29-4-694 0 0,16 3-75 0 0,0-2 0 0 0,-40-12-1 0 0,47 9-4056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4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378 310 9271 0 0,'1'1'423'0'0,"0"1"-288"0"0,1 1 5 0 0,11 6 146 0 0,-11-8-135 0 0,0 1-1 0 0,0-1 0 0 0,0 0 0 0 0,0 0 1 0 0,0-1-1 0 0,0 1 0 0 0,0 0 1 0 0,0-1-1 0 0,0 1 0 0 0,0-1 0 0 0,0 1 1 0 0,1-1-1 0 0,-1 0 0 0 0,0 0 1 0 0,0 0-1 0 0,0 0 0 0 0,1-1 0 0 0,-1 1 1 0 0,0 0-1 0 0,0-1 0 0 0,0 0 1 0 0,3-1-1 0 0,-1 0 201 0 0,0-1-1 0 0,0 1 1 0 0,-1-1 0 0 0,1-1-1 0 0,-1 1 1 0 0,1 0 0 0 0,3-6-1 0 0,-6 7-300 0 0,7-8 346 0 0,-1 0 0 0 0,0 0 0 0 0,-1-1 1 0 0,8-16-1 0 0,14-49 646 0 0,-25 66-965 0 0,4-9 140 0 0,5-26 0 0 0,-11 40-257 0 0,-1 0-1 0 0,1-1 1 0 0,-1 1-1 0 0,1 0 1 0 0,-2-1-1 0 0,1 1 0 0 0,0-1 1 0 0,-1 1-1 0 0,0 0 1 0 0,-2-6-1 0 0,2 10 0 0 0,1 0-1 0 0,-1 0 1 0 0,0 0-1 0 0,1 0 1 0 0,-1 0 0 0 0,0 0-1 0 0,0 0 1 0 0,0 0-1 0 0,0 0 1 0 0,0 0-1 0 0,0 1 1 0 0,0-1-1 0 0,0 0 1 0 0,0 1 0 0 0,0-1-1 0 0,0 1 1 0 0,0-1-1 0 0,0 1 1 0 0,-1-1-1 0 0,1 1 1 0 0,0 0 0 0 0,0-1-1 0 0,-1 1 1 0 0,1 0-1 0 0,0 0 1 0 0,0 0-1 0 0,-1 0 1 0 0,1 0-1 0 0,0 1 1 0 0,0-1 0 0 0,-1 0-1 0 0,1 0 1 0 0,-2 1-1 0 0,-5 2-182 0 0,0-1 0 0 0,0 1 0 0 0,-12 6 0 0 0,19-8 224 0 0,-30 15-109 0 0,0 2 1 0 0,2 1-1 0 0,0 2 1 0 0,1 1-1 0 0,1 1 1 0 0,-40 44-1 0 0,6 6 434 0 0,-66 98-1 0 0,119-158-262 0 0,0-1-1 0 0,1 1 0 0 0,0 0 1 0 0,0 0-1 0 0,-7 24 1 0 0,13-33-27 0 0,0 0 0 0 0,0 1 0 0 0,0-1 0 0 0,1 0 0 0 0,0 0 0 0 0,-1 0 0 0 0,1 1 0 0 0,1-1 0 0 0,-1 0 0 0 0,1 0 0 0 0,-1 0 0 0 0,1 0 0 0 0,0 0 0 0 0,1 0 0 0 0,-1 0 0 0 0,1 0 0 0 0,-1 0 0 0 0,1 0 0 0 0,1 0 0 0 0,-1-1 0 0 0,0 1 0 0 0,1-1 0 0 0,0 0 0 0 0,3 4 0 0 0,0-2 40 0 0,0-1 1 0 0,1 1-1 0 0,-1-1 0 0 0,1-1 0 0 0,0 1 0 0 0,0-1 1 0 0,0 0-1 0 0,1-1 0 0 0,-1 1 0 0 0,1-1 0 0 0,-1-1 0 0 0,9 1 1 0 0,13 1 120 0 0,53-3 0 0 0,-81 0-195 0 0,16-1-161 0 0,1-1 0 0 0,-1 0-1 0 0,0-1 1 0 0,0-1 0 0 0,0-1 0 0 0,0-1 0 0 0,-1 0 0 0 0,0-1 0 0 0,20-11 0 0 0,-26 12-782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4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12439 0 0,'0'0'1510'0'0,"-1"2"-522"0"0,-2 17 535 0 0,-2 0 0 0 0,-9 21 1 0 0,-2 10-1202 0 0,7-18-109 0 0,-2 0 1 0 0,-17 36 0 0 0,20-51-269 0 0,-1-1 1 0 0,-1 0-1 0 0,0-1 0 0 0,-1 0 1 0 0,-21 22-1 0 0,1-5-2062 0 0,16-17 851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0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3 919 0 0,'7'8'10506'0'0,"-18"4"-9543"0"0,-1-1 0 0 0,1 0 1 0 0,-20 13-1 0 0,-5 4-211 0 0,1 1-194 0 0,-33 30 525 0 0,67-58-859 0 0,2 1-114 0 0,0 0-1 0 0,0-1 0 0 0,0 1 1 0 0,0-1-1 0 0,0 1 0 0 0,0-1 1 0 0,0 0-1 0 0,3 3 0 0 0,0-2-28 0 0,1 0 0 0 0,0 0 0 0 0,0 0 0 0 0,0-1 0 0 0,1 0 0 0 0,-1 0 0 0 0,0 0 0 0 0,0 0 0 0 0,0-1 1 0 0,1 0-1 0 0,5 0 0 0 0,-1-1 9 0 0,1 0 0 0 0,0-1 1 0 0,0 0-1 0 0,14-5 0 0 0,-12 2-47 0 0,-1 0-1 0 0,0-1 1 0 0,0 0 0 0 0,0-1-1 0 0,-1 0 1 0 0,15-12 0 0 0,-21 15-26 0 0,0 0 0 0 0,-1-1 1 0 0,0 1-1 0 0,1-1 1 0 0,-2 0-1 0 0,1 0 1 0 0,-1 0-1 0 0,1 0 0 0 0,-1-1 1 0 0,-1 1-1 0 0,1-1 1 0 0,-1 0-1 0 0,0 0 1 0 0,0 0-1 0 0,-1 0 0 0 0,1-7 1 0 0,-1 11-15 0 0,-1 0 0 0 0,0 1 0 0 0,0-1 0 0 0,0 0 0 0 0,0 0 0 0 0,0 1 0 0 0,-1-1 0 0 0,1 0 0 0 0,-1 0 0 0 0,1 1 0 0 0,-1-1 0 0 0,1 0 0 0 0,-1 1 0 0 0,0-1 0 0 0,0 0 0 0 0,0 1 0 0 0,0-1 0 0 0,0 1 0 0 0,0 0 0 0 0,0-1 0 0 0,0 1 0 0 0,-1 0 0 0 0,1 0 0 0 0,0-1 0 0 0,-1 1 1 0 0,1 0-1 0 0,-3-1 0 0 0,1 1-204 0 0,-1 0-1 0 0,0 0 1 0 0,0 0 0 0 0,0 0 0 0 0,0 0 0 0 0,0 1 0 0 0,0-1 0 0 0,0 1 0 0 0,0 0 0 0 0,0 1 0 0 0,-5 0 0 0 0,-2 0-922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4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9 109 14279 0 0,'0'0'1103'0'0,"-8"3"3449"0"0,13 0-4376 0 0,-1-1 0 0 0,1 0-1 0 0,0-1 1 0 0,0 1 0 0 0,0-1 0 0 0,1 0 0 0 0,-1 0 0 0 0,0-1-1 0 0,10 1 1 0 0,52-7 662 0 0,-56 5-681 0 0,-5 0-87 0 0,296-46 1337 0 0,-177 21-2352 0 0,253-18 0 0 0,-350 44-3126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4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111 236 12895 0 0,'-3'0'41'0'0,"-14"-1"475"0"0,-21 2-1 0 0,33 0-474 0 0,1-1 0 0 0,0 1 1 0 0,-1 0-1 0 0,1 0 0 0 0,0 0 0 0 0,0 0 0 0 0,0 1 0 0 0,0 0 0 0 0,0 0 0 0 0,-5 3 0 0 0,8-4 599 0 0,2 1 210 0 0,0 0-740 0 0,0 0 1 0 0,0 0-1 0 0,1 0 1 0 0,-1-1 0 0 0,1 1-1 0 0,-1-1 1 0 0,1 1-1 0 0,0-1 1 0 0,0 1 0 0 0,-1-1-1 0 0,1 0 1 0 0,0 0-1 0 0,0 0 1 0 0,0 0 0 0 0,1 0-1 0 0,-1 0 1 0 0,0-1-1 0 0,4 2 1 0 0,7 0 115 0 0,0 0 1 0 0,14 0-1 0 0,-22-2-150 0 0,35 2 405 0 0,0-3 0 0 0,47-7 1 0 0,80-19 796 0 0,-67 9-650 0 0,623-123 1747 0 0,-628 120-2074 0 0,252-40 93 0 0,-198 49-2591 0 0,-113 12-3469 0 0,-7 3-1785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5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14 180 3823 0 0,'0'0'175'0'0,"1"-2"-8"0"0,1-2 12 0 0,-1 1 0 0 0,0-1 0 0 0,0 1 0 0 0,0-1 0 0 0,0 0 0 0 0,0 1 0 0 0,-1-1 0 0 0,0 0 0 0 0,1 0 0 0 0,-1 0 0 0 0,-1-6 0 0 0,0-3 1355 0 0,0 2-467 0 0,0 0 0 0 0,-5-17 0 0 0,0-1 431 0 0,6 27-637 0 0,-3-9 54 0 0,-1-9 1184 0 0,4 18-1082 0 0,0 4-152 0 0,1 8-291 0 0,7 53-454 0 0,25 97 1 0 0,-24-129-84 0 0,2 0 1 0 0,1-1 0 0 0,1 0-1 0 0,1-1 1 0 0,19 27-1 0 0,-12-23-6 0 0,2-1 0 0 0,1-2 0 0 0,2 0 0 0 0,1-2 0 0 0,1-1 0 0 0,1-1 0 0 0,62 41 0 0 0,-49-41-16 0 0,158 102 45 0 0,-196-125-17 0 0,4 5-22 0 0,-7-6 74 0 0,-3-18-2334 0 0,-1-3 1212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5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26 10423 0 0,'0'-2'474'0'0,"4"-21"3855"0"0,-5 23-4259 0 0,0 1-1 0 0,0-1 1 0 0,1 1 0 0 0,-1-1 0 0 0,0 1-1 0 0,0-1 1 0 0,1 1 0 0 0,-1 0-1 0 0,0-1 1 0 0,1 1 0 0 0,-1 0 0 0 0,0 0-1 0 0,-1 1 66 0 0,-10 14 209 0 0,0 0 1 0 0,1 0-1 0 0,-13 26 0 0 0,-12 20 41 0 0,5-21-29 0 0,0-3 1 0 0,-41 38 0 0 0,-78 62 284 0 0,45-43-230 0 0,93-85-362 0 0,-21 22 180 0 0,-2-1 0 0 0,-52 34 0 0 0,69-53-160 0 0,9-6-38 0 0,0 0 1 0 0,-13 6 0 0 0,20-11 3 0 0,10-13-164 0 0,-1 4-645 0 0,1 1 1 0 0,0-1 0 0 0,0 2 0 0 0,1-1 0 0 0,18-10 0 0 0,-19 12-1386 0 0,19-12-3937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5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51 105 4607 0 0,'0'0'208'0'0,"-2"1"-9"0"0,-30 7-172 0 0,15-3 8690 0 0,17-2-8017 0 0,0 10-157 0 0,2-7-67 0 0,2-1-319 0 0,0-1 0 0 0,1 1 0 0 0,-1 0 0 0 0,1-1 0 0 0,0 0 0 0 0,0 0 0 0 0,0 0 0 0 0,1-1 0 0 0,-1 0 0 0 0,8 3 0 0 0,-4-3-1 0 0,-1 0 0 0 0,1 0 0 0 0,0-1 1 0 0,0-1-1 0 0,0 1 0 0 0,0-1 1 0 0,11-1-1 0 0,2-1 109 0 0,1 0-1 0 0,-1-2 1 0 0,28-7 0 0 0,63-22 379 0 0,-44 11-322 0 0,51-14 51 0 0,108-29 188 0 0,-171 52-1012 0 0,0 2 0 0 0,60-3 1 0 0,-85 16-4113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5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77 198 10303 0 0,'-8'1'935'0'0,"-22"4"-1008"0"0,6 0 1586 0 0,9-4 4510 0 0,39-3-5753 0 0,-1-1 1 0 0,0-1-1 0 0,0-2 1 0 0,29-9-1 0 0,-24 6-100 0 0,503-124 1378 0 0,-473 120-1509 0 0,-22 5-114 0 0,74-8 0 0 0,-96 16-326 0 0,-1 0-1 0 0,16 3 0 0 0,-26-2-619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5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45 5983 0 0,'-1'-2'464'0'0,"-5"-22"-205"0"0,0 14 5237 0 0,5 10-5356 0 0,0-1 0 0 0,1 0-1 0 0,-1 0 1 0 0,0 1 0 0 0,0-1 0 0 0,0 0 0 0 0,0 1 0 0 0,0-1-1 0 0,0 1 1 0 0,0 0 0 0 0,0-1 0 0 0,0 1 0 0 0,-1 0 0 0 0,1-1-1 0 0,0 1 1 0 0,0 0 0 0 0,0 0 0 0 0,0 0 0 0 0,0 0 0 0 0,-1 0-1 0 0,1 0 1 0 0,0 0 0 0 0,0 1 0 0 0,0-1 0 0 0,0 0 0 0 0,0 1-1 0 0,0-1 1 0 0,0 0 0 0 0,0 1 0 0 0,0-1 0 0 0,-2 2-1 0 0,1-1-107 0 0,-1 1 0 0 0,0-1-1 0 0,1 1 1 0 0,-1 0-1 0 0,1 0 1 0 0,0 0-1 0 0,0 0 1 0 0,0 0-1 0 0,0 0 1 0 0,-3 4-1 0 0,1 4 182 0 0,-1 0 1 0 0,1 1-1 0 0,1-1 0 0 0,0 1 0 0 0,-3 20 0 0 0,-1 59 276 0 0,6-80-449 0 0,-18 260 543 0 0,10-187-494 0 0,-27 102-1 0 0,31-167-314 0 0,0 1-1 0 0,-2-1 1 0 0,0 0-1 0 0,-1 0 1 0 0,-12 20 0 0 0,10-26-1218 0 0,0-2-386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5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14047 0 0,'0'0'3328'0'0,"3"0"-2729"0"0,22 0-190 0 0,-1-1 0 0 0,1-1 1 0 0,23-6-1 0 0,-23 5-171 0 0,161-32 1132 0 0,-30 4-862 0 0,-93 20-364 0 0,86-11-101 0 0,-87 16-83 0 0,57-4-1157 0 0,-101 9-1398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39:5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529 140 2303 0 0,'-1'1'331'0'0,"-10"3"801"0"0,1 0-1 0 0,0-1 1 0 0,-1 0 0 0 0,-13 1-1 0 0,-21 6 856 0 0,40-9-1423 0 0,-1 0-1 0 0,1 0 0 0 0,-1 0 0 0 0,-11-1 1716 0 0,10 2-353 0 0,42-3-1660 0 0,0-2 1 0 0,0-1 0 0 0,35-10 0 0 0,104-33 74 0 0,-64 15-191 0 0,-77 23-132 0 0,248-54 244 0 0,-254 61-262 0 0,-24 3 0 0 0,-7 3 0 0 0,-12 6 0 0 0,13-9 0 0 0,-36 25 0 0 0,0 2 0 0 0,-39 36 0 0 0,48-38 0 0 0,-143 140-83 0 0,108-100 29 0 0,-80 64-1 0 0,-123 64 202 0 0,259-187-134 0 0,-5 3 15 0 0,-114 77 12 0 0,98-70-84 0 0,0 0 0 0 0,-47 17 0 0 0,56-25 48 0 0,18-7 4 0 0,1-1 316 0 0,5-2-253 0 0,108-21 204 0 0,-17 4-109 0 0,61-17 120 0 0,114-25 332 0 0,-2 8-370 0 0,-233 43-448 0 0,-30 8-13 0 0,-15 3-6904 0 0,-2 0 1535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0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10 256 6447 0 0,'0'0'499'0'0,"-2"0"-328"0"0,-6 0 5430 0 0,11-1-4688 0 0,45-20 268 0 0,2 2-1 0 0,58-14 1 0 0,17-6-380 0 0,-4-7-76 0 0,-40 15-8 0 0,94-25 1 0 0,-165 54-775 0 0,1-1-1 0 0,0 1 1 0 0,0 1 0 0 0,0 0-1 0 0,1 1 1 0 0,13 1 0 0 0,-24-1-150 0 0,-1 0 0 0 0,1 0 0 0 0,-1 0 0 0 0,1 0 0 0 0,-1 1 0 0 0,1-1 0 0 0,-1 0 0 0 0,1 0 0 0 0,-1 1 0 0 0,1-1 0 0 0,-1 0 0 0 0,1 0 0 0 0,-1 1 0 0 0,1-1 0 0 0,-1 1 0 0 0,1-1 0 0 0,-1 0 0 0 0,0 1 0 0 0,1-1 0 0 0,-1 1 0 0 0,2 1-1137 0 0,6 8-4699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0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18 5063 0 0,'-8'-6'7418'0'0,"1"4"-7131"0"0,1 0 1 0 0,-1 0-1 0 0,0 0 1 0 0,1 1-1 0 0,-1-1 1 0 0,0 2-1 0 0,0-1 1 0 0,0 1-1 0 0,0 0 1 0 0,-11 2-1 0 0,7 0-155 0 0,-1 1-1 0 0,1 1 1 0 0,0-1-1 0 0,0 2 1 0 0,-16 8 0 0 0,-12 9 266 0 0,1 1 0 0 0,-59 49 0 0 0,-57 72-266 0 0,146-136-115 0 0,1 0 0 0 0,0 1 0 0 0,0-1 0 0 0,1 1 0 0 0,-6 12 0 0 0,11-20 8 0 0,0 1 0 0 0,0 0 1 0 0,0-1-1 0 0,1 1 0 0 0,-1 0 0 0 0,0 0 0 0 0,1 0 0 0 0,0 0 0 0 0,-1 0 0 0 0,1 0 0 0 0,0 0 1 0 0,0 0-1 0 0,0-1 0 0 0,0 1 0 0 0,0 0 0 0 0,1 0 0 0 0,-1 0 0 0 0,0 0 0 0 0,1 0 0 0 0,0 0 0 0 0,-1 0 1 0 0,1-1-1 0 0,0 1 0 0 0,0 0 0 0 0,0 0 0 0 0,0-1 0 0 0,0 1 0 0 0,0-1 0 0 0,0 1 0 0 0,1-1 0 0 0,-1 0 1 0 0,1 1-1 0 0,-1-1 0 0 0,1 0 0 0 0,-1 0 0 0 0,1 0 0 0 0,2 1 0 0 0,3 1 38 0 0,0 0 0 0 0,0 0 0 0 0,0-1 0 0 0,0 0 0 0 0,1 0 0 0 0,-1-1 0 0 0,1 0 0 0 0,-1 0 0 0 0,15-1 0 0 0,8-2 16 0 0,34-6 0 0 0,-42 5-48 0 0,21-3 7 0 0,-18 4-70 0 0,-1-1 0 0 0,0-2 0 0 0,43-13-1 0 0,-65 17-144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0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16 3679 0 0,'0'0'167'0'0,"2"-1"-7"0"0,23-13 12422 0 0,-25 23-10493 0 0,-10 17-2976 0 0,5-17 913 0 0,0 0 0 0 0,-1-1 0 0 0,0 1 0 0 0,0-1 0 0 0,-1-1-1 0 0,0 1 1 0 0,-11 9 0 0 0,-63 42-50 0 0,58-42 46 0 0,-35 21 42 0 0,-103 51 0 0 0,-71 8-68 0 0,50-41 68 0 0,170-53-56 0 0,0-1 0 0 0,0 0 0 0 0,0-1 0 0 0,0-1 0 0 0,0 0 0 0 0,0 0 0 0 0,-21-4 0 0 0,30 3-1 0 0,0 0 0 0 0,0 0-1 0 0,0 0 1 0 0,0 0 0 0 0,0-1-1 0 0,0 1 1 0 0,0-1 0 0 0,-3-3-1 0 0,-5-6 6 0 0,10 9-30 0 0,-1 0-1 0 0,1-1 0 0 0,0 0 1 0 0,0 1-1 0 0,0-1 1 0 0,0 0-1 0 0,0 1 0 0 0,1-1 1 0 0,-1 0-1 0 0,1 0 1 0 0,-1 0-1 0 0,1 1 0 0 0,0-1 1 0 0,0 0-1 0 0,1 0 1 0 0,-1 0-1 0 0,1 0 0 0 0,-1 1 1 0 0,1-1-1 0 0,0 0 1 0 0,0 0-1 0 0,0 1 0 0 0,0-1 1 0 0,0 1-1 0 0,1-1 1 0 0,-1 1-1 0 0,1 0 0 0 0,0-1 1 0 0,2-1-1 0 0,3-4-86 0 0,0 0-1 0 0,0 1 1 0 0,1-1 0 0 0,1 2-1 0 0,-1-1 1 0 0,16-7-1 0 0,-18 10 85 0 0,1 0-1 0 0,-1 1 0 0 0,1 0 1 0 0,0 1-1 0 0,-1-1 0 0 0,1 1 1 0 0,1 1-1 0 0,-1-1 0 0 0,0 1 1 0 0,0 0-1 0 0,0 1 0 0 0,1 0 1 0 0,-1 0-1 0 0,0 0 0 0 0,1 1 1 0 0,-1 0-1 0 0,0 1 0 0 0,0-1 1 0 0,0 2-1 0 0,0-1 1 0 0,0 1-1 0 0,-1 0 0 0 0,1 0 1 0 0,8 6-1 0 0,37 28 283 0 0,12 8 67 0 0,-43-33-208 0 0,0-1 0 0 0,1 0 0 0 0,41 12 0 0 0,-53-20-87 0 0,0 0 0 0 0,1-2 0 0 0,-1 1 0 0 0,0-1 1 0 0,1 0-1 0 0,-1-1 0 0 0,1 0 0 0 0,-1-1 0 0 0,1 0 0 0 0,-1-1 0 0 0,12-3 1 0 0,10-5-295 0 0,0-2 0 0 0,-1-1 0 0 0,29-17 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0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10591 0 0,'0'0'1627'0'0,"-1"1"-1091"0"0,-95 112 2542 0 0,38-46-2151 0 0,-43 46 295 0 0,-61 75-292 0 0,-73 122-538 0 0,203-271-550 0 0,21-28-42 0 0,2 1 0 0 0,-1 0 0 0 0,-12 23 0 0 0,21-33-942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58 6447 0 0,'8'-8'7620'0'0,"-6"7"-6985"0"0,31-16 1239 0 0,-21 10-1486 0 0,-1 1 0 0 0,20-7 1 0 0,-11 8-91 0 0,-7 5-231 0 0,-12 0-67 0 0,0 0 0 0 0,0 0 0 0 0,0 0 0 0 0,0 0 0 0 0,0 1 0 0 0,0-1 1 0 0,0 0-1 0 0,0 1 0 0 0,-1-1 0 0 0,1 0 0 0 0,0 1 0 0 0,0-1 0 0 0,1 2 0 0 0,0 0-1 0 0,-1 0-1 0 0,1 0 1 0 0,-1 0-1 0 0,0 1 0 0 0,0-1 1 0 0,0 0-1 0 0,0 1 1 0 0,0-1-1 0 0,0 1 1 0 0,-1-1-1 0 0,1 1 0 0 0,-1-1 1 0 0,1 1-1 0 0,-1-1 1 0 0,0 1-1 0 0,0-1 1 0 0,0 1-1 0 0,-1 0 0 0 0,1-1 1 0 0,-1 1-1 0 0,-1 4 1 0 0,-1 4 37 0 0,0 1 0 0 0,-2-1 1 0 0,-7 15-1 0 0,-2 0 2 0 0,-2 0 0 0 0,-2-1-1 0 0,0-1 1 0 0,-24 24 0 0 0,22-26 47 0 0,-51 51 394 0 0,64-67-466 0 0,3-3-5 0 0,1 1-1 0 0,0-1 1 0 0,-1 1-1 0 0,1 0 1 0 0,0 0-1 0 0,-2 5 1 0 0,-2 0 13 0 0,6-8-2 0 0,1 0 1 0 0,-1 0 0 0 0,1 0-1 0 0,-1 0 1 0 0,1 0 0 0 0,-1-1-1 0 0,1 1 1 0 0,0 0-1 0 0,-1 0 1 0 0,1 0 0 0 0,0 0-1 0 0,0 0 1 0 0,0 0-1 0 0,-1 0 1 0 0,1 0 0 0 0,1 2-1 0 0,1-1 65 0 0,4 2-24 0 0,0-1 1 0 0,0 0-1 0 0,-1 0 0 0 0,2-1 0 0 0,-1 1 1 0 0,0-1-1 0 0,0-1 0 0 0,1 1 0 0 0,-1-1 0 0 0,1 0 1 0 0,8 0-1 0 0,27 0 168 0 0,-19 0-130 0 0,-1-1 0 0 0,36-5-1 0 0,50-12-17 0 0,-103 16-88 0 0,0 0-1 0 0,-1 0 1 0 0,1 1-1 0 0,-1 0 1 0 0,1-1-1 0 0,8 2 1 0 0,-5 0-59 0 0,-6-1-89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0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14279 0 0,'0'0'1298'0'0,"2"-2"-905"0"0,3-8 3280 0 0,-5 10-3580 0 0,0 0 1 0 0,0 0-1 0 0,0-1 1 0 0,1 1-1 0 0,-1 0 1 0 0,0 0-1 0 0,0 0 1 0 0,1-1-1 0 0,-1 1 1 0 0,0 0 0 0 0,0 0-1 0 0,1 0 1 0 0,-1 0-1 0 0,0 0 1 0 0,1 0-1 0 0,-1-1 1 0 0,0 1-1 0 0,0 0 1 0 0,1 0-1 0 0,-1 0 1 0 0,0 0-1 0 0,1 0 1 0 0,-1 0 0 0 0,1 0-1 0 0,-1 1-35 0 0,1-1 1 0 0,0 1-1 0 0,-1-1 0 0 0,1 1 1 0 0,-1-1-1 0 0,1 1 0 0 0,-1-1 1 0 0,0 1-1 0 0,1-1 0 0 0,-1 1 1 0 0,1 0-1 0 0,-1-1 0 0 0,0 1 1 0 0,0-1-1 0 0,1 1 0 0 0,-1 0 1 0 0,0 1-1 0 0,12 35-219 0 0,-12-36 48 0 0,0 0 1 0 0,1 1-1 0 0,-1-1 1 0 0,1 0-1 0 0,-1 0 1 0 0,1 0-1 0 0,-1 0 1 0 0,1 0-1 0 0,0 0 1 0 0,0 0-1 0 0,-1-1 1 0 0,1 1-1 0 0,2 1 1 0 0,0 2-244 0 0,9 10-784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0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36 5527 0 0,'0'0'498'0'0,"2"-1"-406"0"0,2-1-50 0 0,-1-1 1 0 0,1 1 0 0 0,-1-1-1 0 0,0 0 1 0 0,5-6 4789 0 0,-7 8-4711 0 0,-1 1 0 0 0,0 0 0 0 0,0 0 0 0 0,0 0 0 0 0,1 0 0 0 0,-1 0 0 0 0,0-1 0 0 0,0 1 0 0 0,0 0 0 0 0,1 0 0 0 0,-1 0 0 0 0,0-1 0 0 0,0 1 0 0 0,0 0 0 0 0,0 0 0 0 0,0-1 0 0 0,0 1 0 0 0,0 0 0 0 0,0 0 0 0 0,0-1 0 0 0,0 1 0 0 0,0 0 0 0 0,1 0 0 0 0,-1-1 0 0 0,-1 1 0 0 0,1 0 0 0 0,0 0 0 0 0,0-1 0 0 0,0 1 0 0 0,0 0 0 0 0,0 0 0 0 0,0-1 0 0 0,0 1 0 0 0,-9-4 750 0 0,-12 4-827 0 0,5 4 89 0 0,0 0-1 0 0,1 2 0 0 0,-1 0 1 0 0,-19 10-1 0 0,3-1 4 0 0,-6 3-25 0 0,0 3 0 0 0,1 1 1 0 0,-51 39-1 0 0,27-12 104 0 0,-54 58-1 0 0,100-90-203 0 0,28-17 42 0 0,58-12-271 0 0,28-2 90 0 0,-83 13 128 0 0,0 0 1 0 0,0 1-1 0 0,0 1 1 0 0,21 4-1 0 0,-22-2 47 0 0,-1 1 0 0 0,1 1-1 0 0,-1 0 1 0 0,0 1 0 0 0,0 0-1 0 0,-1 1 1 0 0,21 14 0 0 0,-16-7 13 0 0,0 1 0 0 0,-1 0 0 0 0,0 1 1 0 0,17 22-1 0 0,-33-36-7 0 0,1 2 13 0 0,-2-4-64 0 0,1 0-1 0 0,-1 0 1 0 0,0 1 0 0 0,0-1 0 0 0,0 0 0 0 0,1 0 0 0 0,-1 1 0 0 0,0-1 0 0 0,0 0 0 0 0,0 0 0 0 0,0 1 0 0 0,0-1 0 0 0,0 0 0 0 0,0 0 0 0 0,0 1 0 0 0,0-1 0 0 0,0 0 0 0 0,0 1 0 0 0,0-1 0 0 0,0 0 0 0 0,0 0 0 0 0,0 1 0 0 0,0-1 0 0 0,0 0-1 0 0,0 0 1 0 0,0 1 0 0 0,0-1 0 0 0,0 0 0 0 0,0 1 0 0 0,0-1 0 0 0,-1 0 0 0 0,-3 11 39 0 0,-1 0-1 0 0,-1-1 0 0 0,1 1 1 0 0,-2-1-1 0 0,1-1 1 0 0,-1 1-1 0 0,-1-1 0 0 0,0 0 1 0 0,0-1-1 0 0,-1 0 1 0 0,0 0-1 0 0,-12 7 1 0 0,-17 10-30 0 0,-76 37 1 0 0,93-52 23 0 0,-10 4-7 0 0,-2-2-1 0 0,1-1 1 0 0,-54 10-1 0 0,66-17-9 0 0,-102 14 89 0 0,45-9-78 0 0,5 1-305 0 0,70-10 104 0 0,3 0-433 0 0,0 1 570 0 0,0-1 0 0 0,1 0 0 0 0,-1 0 0 0 0,0 0 0 0 0,0 0 0 0 0,0 0 0 0 0,0 0 0 0 0,0 0 0 0 0,1 0 0 0 0,0-1 0 0 0,1 1-39 0 0,36-6-1388 0 0,-18 2 124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0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54 247 13935 0 0,'-9'4'220'0'0,"2"-1"60"0"0,0 0 0 0 0,1 1 0 0 0,0-1-1 0 0,-13 11 3352 0 0,32-11-2561 0 0,1 0-691 0 0,1-2 0 0 0,0 0 0 0 0,24-1 0 0 0,46-9 264 0 0,-57 6-467 0 0,234-43 817 0 0,-3-16-528 0 0,35-8-179 0 0,28 1-98 0 0,-299 64-159 0 0,-4 0-48 0 0,0 1 1 0 0,23-1-1 0 0,-22 1-22 0 0,-18 3-90 0 0,1 1-1 0 0,-1-1 1 0 0,1 0 0 0 0,-1 1 0 0 0,1 0 0 0 0,-1 0 0 0 0,5 0-1 0 0,-10 14-2583 0 0,-2 1 1121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0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1 675 5063 0 0,'1'-2'390'0'0,"31"-64"11071"0"0,-30 67-11017 0 0,0 1-345 0 0,1 0 0 0 0,-1 0 0 0 0,0 0 0 0 0,0 1-1 0 0,0-1 1 0 0,0 0 0 0 0,-1 1 0 0 0,1 0 0 0 0,-1-1 0 0 0,1 1 0 0 0,-1 0 0 0 0,0 0 0 0 0,0 0-1 0 0,0-1 1 0 0,0 5 0 0 0,4 11 253 0 0,1 25 0 0 0,-3-21-47 0 0,26 114 483 0 0,-22-110-744 0 0,2-1 0 0 0,0-1 1 0 0,17 30-1 0 0,15 30 237 0 0,-40-82-197 0 0,4 3 16 0 0,0 1 416 0 0,-2-4-404 0 0,-2-2-99 0 0,0 1 0 0 0,1-1-1 0 0,-1 1 1 0 0,1-1 0 0 0,-1 1 0 0 0,0-1-1 0 0,1 0 1 0 0,-1 0 0 0 0,1 0 0 0 0,-1 0-1 0 0,1 0 1 0 0,-1 0 0 0 0,1 0 0 0 0,-1 0-1 0 0,1 0 1 0 0,-1-1 0 0 0,1 1-1 0 0,-1-1 1 0 0,0 1 0 0 0,1-1 0 0 0,-1 1-1 0 0,0-1 1 0 0,1 0 0 0 0,-1 0 0 0 0,0 1-1 0 0,2-3 1 0 0,1-1 9 0 0,-1 0 0 0 0,1 0 0 0 0,-1-1 0 0 0,0 1 0 0 0,-1-1 0 0 0,1 1-1 0 0,-1-1 1 0 0,0 0 0 0 0,3-9 0 0 0,9-51 67 0 0,-11 50-69 0 0,35-265 132 0 0,-28 168-215 0 0,17-332-530 0 0,-27 411 449 0 0,0 30 80 0 0,9 17-305 0 0,6 9 321 0 0,-12-17 45 0 0,1 1 0 0 0,0-1 0 0 0,0 0 0 0 0,1 0 0 0 0,0 0 0 0 0,0-1 0 0 0,0 0-1 0 0,1 0 1 0 0,10 8 0 0 0,-6-8 3 0 0,1 1 1 0 0,-1-2-1 0 0,1 0 0 0 0,0 0 0 0 0,0 0 0 0 0,0-2 1 0 0,19 3-1 0 0,2-1 88 0 0,51-3 1 0 0,-38-3 44 0 0,-1-2 0 0 0,0-2 0 0 0,64-17 0 0 0,-45 5 112 0 0,103-46-1 0 0,-95 31-61 0 0,98-39 226 0 0,-154 67-456 0 0,-12 4-269 0 0,-5 15-473 0 0,0-9 411 0 0,-1 0 0 0 0,1 0-1 0 0,-1 0 1 0 0,0 0 0 0 0,0 0-1 0 0,0 0 1 0 0,-6 6 0 0 0,0-1-338 0 0,-10 15-1102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0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94 234 12095 0 0,'0'0'1091'0'0,"-1"2"-899"0"0,-9 13 678 0 0,1 0 0 0 0,0 1 0 0 0,2 0 0 0 0,-1 0 0 0 0,-8 32 0 0 0,2 8 367 0 0,-4 16-330 0 0,17-70-842 0 0,1 0 2 0 0,16-43 476 0 0,40-69-1 0 0,-37 82-535 0 0,0 0 0 0 0,2 1 0 0 0,1 2 1 0 0,1 0-1 0 0,2 1 0 0 0,0 2 0 0 0,1 0 0 0 0,44-27 0 0 0,-43 31 72 0 0,1 2-1 0 0,0 1 0 0 0,1 1 1 0 0,43-14-1 0 0,-72 28-62 0 0,1 0-1 0 0,0 0 0 0 0,0-1 1 0 0,0 1-1 0 0,0 0 1 0 0,-1 0-1 0 0,1 0 0 0 0,0 0 1 0 0,0 0-1 0 0,0 0 1 0 0,0 0-1 0 0,0 0 0 0 0,-1 0 1 0 0,1 1-1 0 0,0-1 1 0 0,0 0-1 0 0,0 0 0 0 0,0 1 1 0 0,-1-1-1 0 0,1 1 1 0 0,0-1-1 0 0,-1 1 0 0 0,2 0 1 0 0,-1 0-7 0 0,0 1 1 0 0,0-1 0 0 0,0 0-1 0 0,0 1 1 0 0,-1-1 0 0 0,1 1-1 0 0,0-1 1 0 0,-1 1-1 0 0,1-1 1 0 0,-1 1 0 0 0,0-1-1 0 0,1 3 1 0 0,-1 4-8 0 0,0 0 0 0 0,0 0-1 0 0,0 0 1 0 0,-2 8 0 0 0,-4 12-2 0 0,-1 0 0 0 0,-20 50 0 0 0,16-49 0 0 0,1 0 0 0 0,-8 39 0 0 0,14-44 8 0 0,0 1 0 0 0,2-1 0 0 0,0 42 0 0 0,3-58-5 0 0,0 0 0 0 0,0 0 1 0 0,1-1-1 0 0,0 1 0 0 0,0-1 0 0 0,7 14 0 0 0,-7-17-2 0 0,1 1 0 0 0,-1-1 0 0 0,1 0-1 0 0,1 0 1 0 0,-1 0 0 0 0,0 0 0 0 0,1 0 0 0 0,0-1 0 0 0,0 1-1 0 0,0-1 1 0 0,6 4 0 0 0,5 0 8 0 0,-1 0-1 0 0,1 0 0 0 0,0-2 1 0 0,0 0-1 0 0,1 0 0 0 0,22 2 1 0 0,99 6 101 0 0,-91-11-78 0 0,54 10-1 0 0,-75-7-113 0 0,-10-1-776 0 0,23 1 0 0 0,-11-4-6816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0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1375 0 0,'0'0'8218'0'0,"0"-2"-7394"0"0,3-5 1594 0 0,2 18 2690 0 0,5 10-3945 0 0,-4-13-1284 0 0,0-1 0 0 0,1 0 1 0 0,1 0-1 0 0,-1 0 0 0 0,1-1 1 0 0,13 8-1 0 0,57 27-79 0 0,-15-8 450 0 0,-46-23-198 0 0,0 0 0 0 0,-1 2 0 0 0,18 16 0 0 0,-30-25-43 0 0,0 0 1 0 0,-1 1-1 0 0,0 0 0 0 0,0 0 1 0 0,0 0-1 0 0,0 0 0 0 0,0 0 0 0 0,-1 1 1 0 0,1-1-1 0 0,-1 1 0 0 0,-1-1 0 0 0,1 1 1 0 0,-1 0-1 0 0,1 0 0 0 0,-1 0 0 0 0,-1 0 1 0 0,1 0-1 0 0,-1 6 0 0 0,0-7-7 0 0,-1-1 0 0 0,1 1 0 0 0,-1 0 0 0 0,-1-1 0 0 0,1 0 0 0 0,0 1 0 0 0,-1-1-1 0 0,1 0 1 0 0,-1 0 0 0 0,0 0 0 0 0,0 0 0 0 0,-3 3 0 0 0,-5 6 13 0 0,-19 15-1 0 0,4-3-25 0 0,5-1-200 0 0,20-22 165 0 0,0-1 1 0 0,-1 1-1 0 0,1-1 0 0 0,0 1 0 0 0,-1 0 0 0 0,1-1 0 0 0,0 1 0 0 0,0 0 1 0 0,-1-1-1 0 0,1 1 0 0 0,0 0 0 0 0,0-1 0 0 0,0 1 0 0 0,0 0 1 0 0,0-1-1 0 0,0 1 0 0 0,0 0 0 0 0,0 0 0 0 0,0-1 0 0 0,1 2 1 0 0,-1 0-185 0 0,3 10-986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233 148 7687 0 0,'0'0'6087'0'0,"2"-1"-5838"0"0,189-74 3759 0 0,-165 66-3384 0 0,16-6-789 0 0,0 3 1 0 0,0 1-1 0 0,1 2 0 0 0,66-6 0 0 0,-94 15 176 0 0,-14 0-9 0 0,0 0 1 0 0,-1 0-1 0 0,1 0 1 0 0,0 0-1 0 0,-1 0 1 0 0,1 1-1 0 0,-1-1 1 0 0,1 0-1 0 0,-1 0 0 0 0,1 1 1 0 0,-1-1-1 0 0,1 0 1 0 0,-1 1-1 0 0,1-1 1 0 0,-1 0-1 0 0,1 1 1 0 0,-1-1-1 0 0,1 1 1 0 0,-1-1-1 0 0,1 1 0 0 0,-1-1 1 0 0,1 1-1 0 0,-1 0 6 0 0,2 4 55 0 0,-3-2-40 0 0,0 0 0 0 0,0 0 1 0 0,0 0-1 0 0,0 0 0 0 0,0 0 1 0 0,0 0-1 0 0,-1 0 0 0 0,0 0 1 0 0,1 0-1 0 0,-1-1 0 0 0,0 1 1 0 0,-1-1-1 0 0,1 1 0 0 0,-5 3 1 0 0,-5 4 156 0 0,-27 17 0 0 0,27-20-109 0 0,0 1-1 0 0,-13 11 1 0 0,-30 28-9 0 0,-89 59 0 0 0,118-89-51 0 0,-119 78 42 0 0,132-85-53 0 0,6 0-16 0 0,6-8-64 0 0,3-1-25 0 0,7 1 12 0 0,1 0 0 0 0,-1 0 0 0 0,1-1-1 0 0,11 1 1 0 0,15 1-9 0 0,4 2 71 0 0,-20-3-7 0 0,0 1 0 0 0,0 1 0 0 0,23 7 0 0 0,-37-9 31 0 0,0 1 1 0 0,0-1 0 0 0,0 1-1 0 0,0 0 1 0 0,-1 1-1 0 0,1 0 1 0 0,-1 0 0 0 0,0 0-1 0 0,0 0 1 0 0,-1 1 0 0 0,1-1-1 0 0,-1 1 1 0 0,0 0 0 0 0,4 8-1 0 0,-3-4 7 0 0,-2-5 0 0 0,0 0 0 0 0,-1 0 0 0 0,0 0 0 0 0,0 1 0 0 0,0-1 0 0 0,0 1 0 0 0,-1-1 0 0 0,0 1 0 0 0,0 0 0 0 0,0 0 0 0 0,0-1 0 0 0,-1 1 0 0 0,0 0 0 0 0,0 0 0 0 0,-1 7 0 0 0,1-6 12 0 0,-1 0-1 0 0,0 0 1 0 0,0 0-1 0 0,0-1 1 0 0,-1 1-1 0 0,0 0 1 0 0,0 0-1 0 0,0-1 1 0 0,-1 1-1 0 0,0-1 1 0 0,0 0-1 0 0,-6 8 1 0 0,3-7 25 0 0,0 0 0 0 0,0 0 0 0 0,0 0-1 0 0,-1-1 1 0 0,0 0 0 0 0,0 0 0 0 0,0-1 0 0 0,-9 4 0 0 0,-9 2 67 0 0,0-1-1 0 0,-2-1 1 0 0,1-1 0 0 0,-40 5-1 0 0,-70 5 78 0 0,-20 4-92 0 0,140-18-89 0 0,6 0-90 0 0,8-2-155 0 0,26 2-1779 0 0,3-3 1417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0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5983 0 0,'0'2'8458'0'0,"-4"8"-8169"0"0,-1 0 0 0 0,0 0 0 0 0,-1 0 1 0 0,0 0-1 0 0,0-1 0 0 0,-1 0 1 0 0,-11 11-1 0 0,-14 20 275 0 0,22-25-307 0 0,0-1-1 0 0,1 2 1 0 0,0-1-1 0 0,2 1 1 0 0,0 1-1 0 0,0-1 1 0 0,-4 22-1 0 0,9-29-269 0 0,-1 1 0 0 0,1-1-1 0 0,-9 16 1 0 0,-1-6-5644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30 6911 0 0,'2'-3'528'0'0,"1"0"-431"0"0,12-20 7950 0 0,-28 24-7321 0 0,9-1-605 0 0,-2 1-30 0 0,1 0 0 0 0,0 1-1 0 0,0-1 1 0 0,0 2 0 0 0,0-1 0 0 0,0 0 0 0 0,0 1-1 0 0,1 0 1 0 0,-1 0 0 0 0,1 0 0 0 0,0 1 0 0 0,-6 5 0 0 0,-4 6 170 0 0,-23 31 1 0 0,32-39-215 0 0,0 1 0 0 0,0 1 0 0 0,-5 12 1 0 0,1-3 43 0 0,-13 23 1 0 0,15-28 42 0 0,0 0 0 0 0,-4 16 1 0 0,6-17 133 0 0,-11 21 0 0 0,15-32-251 0 0,1 0 0 0 0,-1 0 0 0 0,0 0 0 0 0,1 0 1 0 0,-1 0-1 0 0,1 0 0 0 0,-1 1 0 0 0,1-1 0 0 0,0 0 1 0 0,-1 0-1 0 0,1 1 0 0 0,0-1 0 0 0,0 0 0 0 0,0 0 1 0 0,0 1-1 0 0,0-1 0 0 0,0 0 0 0 0,0 1 0 0 0,0-1 1 0 0,1 2-1 0 0,0-2-10 0 0,-1 0 0 0 0,1 0 1 0 0,0 0-1 0 0,0 0 0 0 0,0 0 1 0 0,-1 0-1 0 0,1-1 0 0 0,0 1 1 0 0,0 0-1 0 0,0 0 0 0 0,0-1 0 0 0,0 1 1 0 0,0-1-1 0 0,1 1 0 0 0,-1-1 1 0 0,0 0-1 0 0,2 1 0 0 0,4 0 25 0 0,0 0 0 0 0,0 0-1 0 0,0-1 1 0 0,0 0 0 0 0,11-1-1 0 0,56-9 14 0 0,112-30 0 0 0,-169 34-1465 0 0,0-1 0 0 0,24-12 0 0 0,-41 19 1249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7367 0 0,'0'0'667'0'0,"-2"2"-547"0"0,-18 13 1338 0 0,0 2-1 0 0,2 0 1 0 0,0 2-1 0 0,-28 36 1 0 0,3-3-758 0 0,14-18-256 0 0,2 2 0 0 0,2 0 1 0 0,1 2-1 0 0,-28 59 0 0 0,-26 84 655 0 0,-12 60-763 0 0,62-171-960 0 0,27-67 529 0 0,-1 1-345 0 0,1 0-1 0 0,-1-1 0 0 0,1 1 0 0 0,0 0 0 0 0,0 0 1 0 0,0 4-1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98 5527 0 0,'60'-30'519'0'0,"-31"14"824"0"0,-27 15 90 0 0,1 0 67 0 0,-1 0-892 0 0,4-2-216 0 0,-1 2 4136 0 0,-5-1-3742 0 0,1 1-726 0 0,-1 1 0 0 0,0-1 1 0 0,0 0-1 0 0,0 1 0 0 0,1-1 0 0 0,-1 1 0 0 0,0-1 0 0 0,0 1 0 0 0,0-1 0 0 0,0 0 0 0 0,0 1 0 0 0,0-1 0 0 0,0 1 0 0 0,-1-1 0 0 0,1 0 1 0 0,0 1-1 0 0,0-1 0 0 0,0 1 0 0 0,0-1 0 0 0,-1 0 0 0 0,-4-3 44 0 0,0 1 0 0 0,0 0 0 0 0,0 0 0 0 0,-1 0 1 0 0,1 1-1 0 0,-1 0 0 0 0,0 0 0 0 0,1 0 0 0 0,-1 1 0 0 0,0 0 0 0 0,0 0 1 0 0,-7 0-1 0 0,-10 0 7 0 0,-44 4 0 0 0,28 0-55 0 0,2 0-31 0 0,-66 17 0 0 0,56-10-22 0 0,30-7-3 0 0,-1 2 0 0 0,1 0 0 0 0,1 1 0 0 0,-1 1 0 0 0,-30 17 0 0 0,36-15 0 0 0,8-5-5 0 0,1 0-1 0 0,0-1 0 0 0,0 2 1 0 0,0-1-1 0 0,0 0 0 0 0,1 0 1 0 0,-1 1-1 0 0,1-1 0 0 0,0 0 1 0 0,1 1-1 0 0,-1-1 0 0 0,1 1 1 0 0,0-1-1 0 0,0 1 0 0 0,1 7 1 0 0,4 0-49 0 0,-2-8 43 0 0,0 0 0 0 0,0 0 0 0 0,0 0 1 0 0,1-1-1 0 0,0 1 0 0 0,0-1 0 0 0,0 0 0 0 0,0 0 0 0 0,0-1 0 0 0,8 5 0 0 0,6 1-46 0 0,27 8-1 0 0,-14-5-11 0 0,-9-3 67 0 0,9 3-17 0 0,-1 1-1 0 0,0 1 1 0 0,49 31-1 0 0,-74-40 21 0 0,13 8-15 0 0,0 1 0 0 0,-1 1 0 0 0,28 30 0 0 0,-41-40 13 0 0,0 1 0 0 0,0 0 1 0 0,-1-1-1 0 0,0 1 0 0 0,0 0 0 0 0,-1 1 0 0 0,1-1 0 0 0,-1 0 0 0 0,0 1 1 0 0,0 0-1 0 0,-1-1 0 0 0,0 1 0 0 0,0 0 0 0 0,0-1 0 0 0,-1 1 1 0 0,1 0-1 0 0,-1 0 0 0 0,-1 0 0 0 0,-1 11 0 0 0,0-11 2 0 0,0 1 0 0 0,-1-1 0 0 0,0 0 1 0 0,0 0-1 0 0,0-1 0 0 0,-1 1 0 0 0,1-1 0 0 0,-2 1 0 0 0,1-1 0 0 0,-9 9 0 0 0,3-6 24 0 0,0 1 1 0 0,0-1-1 0 0,-1-1 1 0 0,-19 11-1 0 0,-119 48 72 0 0,131-60-87 0 0,0 0 1 0 0,0-2 0 0 0,0 0 0 0 0,-1-1 0 0 0,1-1 0 0 0,-34 0 0 0 0,47-2-7 0 0,0-1 0 0 0,0 1-1 0 0,0-1 1 0 0,0 0 0 0 0,0 0-1 0 0,0-1 1 0 0,-7-3 0 0 0,10 5-3 0 0,1-1 1 0 0,0 0-1 0 0,-1 0 1 0 0,1 0-1 0 0,0 0 1 0 0,0 0-1 0 0,0 0 1 0 0,-1 0 0 0 0,1 0-1 0 0,0 0 1 0 0,1-1-1 0 0,-1 1 1 0 0,0 0-1 0 0,0-1 1 0 0,0 1 0 0 0,1-1-1 0 0,-1 1 1 0 0,1-1-1 0 0,-1 1 1 0 0,1-1-1 0 0,0 1 1 0 0,-1-1-1 0 0,1 1 1 0 0,0-1 0 0 0,0 1-1 0 0,0-1 1 0 0,0 0-1 0 0,1-2 1 0 0,1-5 4 0 0,0 0 1 0 0,0-1-1 0 0,1 1 0 0 0,1 0 1 0 0,0 0-1 0 0,0 0 0 0 0,0 1 1 0 0,9-12-1 0 0,7-7-4 0 0,24-26 0 0 0,-40 49 2 0 0,32-35 51 0 0,2 2 0 0 0,1 1 0 0 0,71-49 0 0 0,-24 30 121 0 0,41-31 799 0 0,-125 85-910 0 0,-5 1-58 0 0,-8-1-300 0 0,1 1 1 0 0,-1 0-1 0 0,0 1 1 0 0,0 0-1 0 0,-11 3 0 0 0,-14 5-6874 0 0,25-5 1995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11975 0 0,'0'0'923'0'0,"-2"3"-602"0"0,-34 53 3412 0 0,-10 15-1484 0 0,9-1-2107 0 0,49-83-4535 0 0,2-5-1318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179 258 10591 0 0,'0'-2'819'0'0,"-1"-1"-560"0"0,1-1 0 0 0,-1 0 1 0 0,1 1-1 0 0,0-1 0 0 0,1 1 0 0 0,-1-1 1 0 0,1 0-1 0 0,-1 1 0 0 0,1-1 0 0 0,0 1 1 0 0,1 0-1 0 0,-1-1 0 0 0,0 1 0 0 0,1 0 1 0 0,0 0-1 0 0,0 0 0 0 0,0 0 0 0 0,0 0 1 0 0,3-3-1 0 0,2-1 80 0 0,1 0 1 0 0,-1 1-1 0 0,1 0 0 0 0,17-9 1 0 0,-15 10-266 0 0,33-22 409 0 0,2 2 1 0 0,79-31 0 0 0,-109 51-370 0 0,8-4 169 0 0,24-4 0 0 0,-40 11-204 0 0,-1 1 1 0 0,1 0 0 0 0,0 1 0 0 0,-1-1 0 0 0,1 1 0 0 0,0 1 0 0 0,-1-1-1 0 0,11 3 1 0 0,-13 0 87 0 0,-3 1-165 0 0,0-1-1 0 0,0 0 1 0 0,-1 0 0 0 0,1 1 0 0 0,-1-1-1 0 0,1 0 1 0 0,-1 1 0 0 0,0-1-1 0 0,-1 1 1 0 0,1-1 0 0 0,0 0 0 0 0,-1 1-1 0 0,0-1 1 0 0,0 0 0 0 0,0 0 0 0 0,0 1-1 0 0,0-1 1 0 0,-1 0 0 0 0,1 0 0 0 0,-3 3-1 0 0,-5 7-2 0 0,0 1-1 0 0,-23 22 0 0 0,27-30 4 0 0,-97 99-3 0 0,37-41 13 0 0,-71 65 84 0 0,17-16-75 0 0,9-5 43 0 0,92-83-64 0 0,8-7 0 0 0,10-13 0 0 0,0 0 0 0 0,-5 27 0 0 0,1 2 0 0 0,2 1 64 0 0,1-19-42 0 0,2-14-8 0 0,-1-1 1 0 0,0 0 0 0 0,1 1 0 0 0,0-1 0 0 0,-1 0-1 0 0,1 1 1 0 0,0-1 0 0 0,-1 0 0 0 0,1 0 0 0 0,0 0 0 0 0,0 0-1 0 0,0 0 1 0 0,0 0 0 0 0,0 0 0 0 0,0 0 0 0 0,0 0 0 0 0,1 0-1 0 0,-1-1 1 0 0,0 1 0 0 0,0 0 0 0 0,1-1 0 0 0,-1 1-1 0 0,0-1 1 0 0,1 1 0 0 0,-1-1 0 0 0,0 0 0 0 0,1 0 0 0 0,1 1-1 0 0,5-1 48 0 0,0 1 1 0 0,-1-1-1 0 0,16-2 0 0 0,-18 1-18 0 0,30-4 63 0 0,0-2 0 0 0,50-17 0 0 0,-52 14-84 0 0,-30 9-23 0 0,16-5 16 0 0,1 1 0 0 0,-1 2 0 0 0,25-3 0 0 0,-29 6-16 0 0,-2 4-144 0 0,-10-3-596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3679 0 0,'0'0'11007'0'0,"0"3"-10191"0"0,0-2-719 0 0,1 0-1 0 0,-1 1 1 0 0,0-1 0 0 0,1 0 0 0 0,-1 0-1 0 0,1 1 1 0 0,-1-1 0 0 0,1 0-1 0 0,0 0 1 0 0,-1 0 0 0 0,1 0 0 0 0,0 0-1 0 0,0 0 1 0 0,0 0 0 0 0,0 0 0 0 0,0 0-1 0 0,0 0 1 0 0,0 0 0 0 0,0-1-1 0 0,0 1 1 0 0,2 1 0 0 0,2 0 82 0 0,0 0 0 0 0,1 0 0 0 0,-1 0-1 0 0,1 0 1 0 0,0-1 0 0 0,-1 0 0 0 0,1 0 0 0 0,0-1 0 0 0,0 0 0 0 0,6 0 0 0 0,9-1 444 0 0,28-7 0 0 0,-45 8-565 0 0,318-77 2180 0 0,-80 15-1755 0 0,-205 54-414 0 0,162-30-33 0 0,-192 37-128 0 0,0 0 0 0 0,-1 1 0 0 0,1 0 0 0 0,0 0 0 0 0,0 1-1 0 0,11 2 1 0 0,-16-2-979 0 0,3 12-7222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 5527 0 0,'-2'0'423'0'0,"-2"-1"-244"0"0,0 0 0 0 0,0 0 0 0 0,0 1 0 0 0,0 0 1 0 0,0 0-1 0 0,-1 0 0 0 0,1 0 0 0 0,0 1 0 0 0,0-1 0 0 0,0 1 0 0 0,-7 3 0 0 0,0-1 1333 0 0,1 1 0 0 0,-1 1-1 0 0,-13 8 1 0 0,11-4-1135 0 0,0 1 0 0 0,0 0 0 0 0,1 1 0 0 0,1 0 0 0 0,0 1 1 0 0,0 0-1 0 0,1 1 0 0 0,1 0 0 0 0,0 1 0 0 0,0 0 0 0 0,-8 20 0 0 0,2 2 188 0 0,2 1-1 0 0,-14 60 0 0 0,-5 79 446 0 0,21-106-783 0 0,2-18-156 0 0,-19 136 166 0 0,27-180-470 0 0,0-6 56 0 0,1 0 0 0 0,-1 0 0 0 0,1 0 0 0 0,0 0 0 0 0,0 1-1 0 0,0-1 1 0 0,0 0 0 0 0,1 0 0 0 0,-1 0 0 0 0,0 0 0 0 0,1 0 0 0 0,-1 1 0 0 0,2 1 0 0 0,4 9-6797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10591 0 0,'0'0'5586'0'0,"4"-1"-4100"0"0,89-2 1887 0 0,-27 1-2332 0 0,125-9 911 0 0,193-8-622 0 0,-363 19-1900 0 0,-1-2 0 0 0,26-5-1 0 0,-26 1-406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435 167 2759 0 0,'0'0'126'0'0,"1"-2"-5"0"0,19-31 214 0 0,-11 17 2327 0 0,1 1 1 0 0,1 0 0 0 0,14-14-1 0 0,-24 27-2446 0 0,1 0-1 0 0,0-1 0 0 0,-1 1 1 0 0,1 0-1 0 0,-1-1 0 0 0,0 1 1 0 0,1-1-1 0 0,0-4 0 0 0,0 2 197 0 0,-1 3 230 0 0,0-1-28 0 0,-1 1-714 0 0,3-14 1795 0 0,-3 16-1670 0 0,0 0 0 0 0,0 0 0 0 0,0 0 0 0 0,0 0 0 0 0,0 0 0 0 0,0 0 0 0 0,0-1 0 0 0,0 1 0 0 0,0 0 0 0 0,0 0 0 0 0,0 0 0 0 0,0 0 0 0 0,-1 0 0 0 0,1 0 0 0 0,0 0 0 0 0,0 0 0 0 0,0 0 0 0 0,0-1 0 0 0,0 1 0 0 0,0 0 0 0 0,0 0 0 0 0,0 0 0 0 0,0 0 0 0 0,0 0 0 0 0,0 0 0 0 0,-1 0 0 0 0,1 0 0 0 0,0 0 0 0 0,0 0 0 0 0,0 0 0 0 0,0 0 0 0 0,0 0 0 0 0,0 0 0 0 0,0 0 0 0 0,0 0 0 0 0,-1 0 0 0 0,1 0 1 0 0,0 0-1 0 0,0 0 0 0 0,0 0 0 0 0,0 0 0 0 0,-9 6 203 0 0,2 1-206 0 0,0 1 1 0 0,0 0-1 0 0,1 0 0 0 0,-9 16 1 0 0,-18 40 34 0 0,19-35-50 0 0,-86 185-7 0 0,3-1 56 0 0,11-24 6 0 0,75-166-33 0 0,-1 0 1 0 0,-1-1 0 0 0,-1-1 0 0 0,-31 36 0 0 0,37-48-140 0 0,1 0 0 0 0,-1 1 0 0 0,1-1 0 0 0,1 1 0 0 0,-7 13 0 0 0,13-22-1 0 0,-1-1 0 0 0,1 1 0 0 0,-1 0 0 0 0,1-1 0 0 0,0 1 0 0 0,-1 0 0 0 0,1 0 0 0 0,0 0 0 0 0,0-1 0 0 0,0 1 0 0 0,0 0-1 0 0,0 0 1 0 0,0 0 0 0 0,0-1 0 0 0,0 1 0 0 0,0 1 0 0 0,0 1-796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13447 0 0,'0'0'1216'0'0,"-3"1"-1000"0"0,-46 25 197 0 0,31-15 536 0 0,-25 9 1 0 0,40-18-818 0 0,0-1 0 0 0,0 1 0 0 0,0-1 0 0 0,1 1 0 0 0,-1 0 0 0 0,0 0-1 0 0,1 0 1 0 0,-1 0 0 0 0,1 1 0 0 0,-1-1 0 0 0,1 1 0 0 0,0-1 0 0 0,-3 5 0 0 0,-2 8 96 0 0,0-1 1 0 0,-6 20 0 0 0,10-26-318 0 0,-1 9-1061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0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17 150 8287 0 0,'-17'-12'7940'0'0,"18"10"-7804"0"0,0 0-1 0 0,0 0 1 0 0,0 0-1 0 0,0 1 1 0 0,0-1-1 0 0,0 0 1 0 0,0 1 0 0 0,1-1-1 0 0,-1 1 1 0 0,1 0-1 0 0,-1-1 1 0 0,1 1-1 0 0,-1 0 1 0 0,1 0-1 0 0,0 0 1 0 0,0 0-1 0 0,-1 0 1 0 0,1 0-1 0 0,4-1 1 0 0,5-1 66 0 0,0 0-1 0 0,14-3 1 0 0,-16 5-18 0 0,88-18 539 0 0,273-46 1298 0 0,-232 53-2629 0 0,-137 12 311 0 0,7 1-409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68 6911 0 0,'0'0'528'0'0,"-3"1"-341"0"0,-32 17 1640 0 0,0 2 1 0 0,1 1-1 0 0,-53 43 0 0 0,71-49-1602 0 0,1 0 0 0 0,0 0 0 0 0,1 2 0 0 0,0 0 0 0 0,2 0 0 0 0,0 1 0 0 0,1 1 0 0 0,0 0 0 0 0,2 0 0 0 0,-12 36 0 0 0,20-51-205 0 0,0 0 0 0 0,0-1 0 0 0,0 1 0 0 0,1 0 0 0 0,-1-1 0 0 0,1 5 0 0 0,0-6-3 0 0,0-1 0 0 0,0 0-1 0 0,1 0 1 0 0,-1 1-1 0 0,0-1 1 0 0,0 0 0 0 0,1 0-1 0 0,-1 1 1 0 0,1-1 0 0 0,-1 0-1 0 0,1 0 1 0 0,0 0 0 0 0,-1 0-1 0 0,1 0 1 0 0,0 0 0 0 0,0 0-1 0 0,0 0 1 0 0,0 0 0 0 0,0 0-1 0 0,0 0 1 0 0,0 0 0 0 0,0-1-1 0 0,0 1 1 0 0,0 0 0 0 0,2 0-1 0 0,5 2 82 0 0,0-1 0 0 0,0 0 0 0 0,1-1 0 0 0,-1 1 0 0 0,1-2 0 0 0,-1 1 0 0 0,0-1 0 0 0,1 0 0 0 0,-1-1 0 0 0,1 0 0 0 0,13-4 0 0 0,-3 1 75 0 0,17-4 249 0 0,35-12 0 0 0,-59 16-358 0 0,-2 0 0 0 0,1-1 0 0 0,0 0 0 0 0,-1-1-1 0 0,0-1 1 0 0,0 1 0 0 0,11-12 0 0 0,-6 4 6 0 0,0-1 0 0 0,-1-1 0 0 0,-1 0 0 0 0,-1-1 0 0 0,19-33 0 0 0,-26 41-80 0 0,0 0 0 0 0,-1-1 0 0 0,-1 0 0 0 0,1 0 1 0 0,-1 0-1 0 0,-1 0 0 0 0,0 0 0 0 0,-1 0 0 0 0,0-1 0 0 0,0 1 0 0 0,-1-1 0 0 0,0 1 0 0 0,-3-16 1 0 0,1 20-136 0 0,1-1 1 0 0,-2 1 0 0 0,1 0-1 0 0,-1-1 1 0 0,0 1 0 0 0,0 1-1 0 0,-1-1 1 0 0,0 0 0 0 0,0 1-1 0 0,-9-10 1 0 0,8 10-547 0 0,-1 0 1 0 0,1 0-1 0 0,-1 1 0 0 0,0-1 0 0 0,-10-4 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133 176 6911 0 0,'0'0'528'0'0,"-2"-1"-341"0"0,-14-4 282 0 0,13 2-138 0 0,2 1-22 0 0,0 1-122 0 0,1 0 0 0 0,-1 0 0 0 0,0-1-1 0 0,1 1 1 0 0,-1 0 0 0 0,1-1-1 0 0,0 1 1 0 0,-1-1 0 0 0,1 1 0 0 0,0-1-1 0 0,0 1 1 0 0,0-1 0 0 0,0 1 0 0 0,0 0-1 0 0,0-1 1 0 0,0 1 0 0 0,1-1 0 0 0,-1 1-1 0 0,1-3 1 0 0,1-1 55 0 0,0 1 1 0 0,0 0-1 0 0,0 0 1 0 0,0 0-1 0 0,1 1 1 0 0,0-1-1 0 0,0 1 1 0 0,0-1-1 0 0,0 1 1 0 0,0 0-1 0 0,5-4 1 0 0,6-4 430 0 0,23-13 0 0 0,-23 16-386 0 0,0 0 0 0 0,1 2-1 0 0,0 0 1 0 0,0 0 0 0 0,0 1 0 0 0,1 1 0 0 0,25-3 0 0 0,-39 7-251 0 0,0-1 0 0 0,0 1 1 0 0,0 0-1 0 0,1 0 1 0 0,-1 0-1 0 0,0 0 1 0 0,0 0-1 0 0,0 1 0 0 0,0-1 1 0 0,0 1-1 0 0,0-1 1 0 0,0 1-1 0 0,0 0 1 0 0,0 0-1 0 0,0 0 0 0 0,0 0 1 0 0,0 0-1 0 0,0 0 1 0 0,-1 0-1 0 0,1 1 1 0 0,-1-1-1 0 0,1 0 0 0 0,-1 1 1 0 0,1 0-1 0 0,-1-1 1 0 0,0 1-1 0 0,1 0 1 0 0,-1 0-1 0 0,0 0 1 0 0,0-1-1 0 0,-1 1 0 0 0,1 0 1 0 0,0 0-1 0 0,0 0 1 0 0,-1 1-1 0 0,0-1 1 0 0,1 0-1 0 0,-1 0 0 0 0,0 4 1 0 0,0 0-33 0 0,-1 0 1 0 0,0 0-1 0 0,0-1 0 0 0,-1 1 1 0 0,0 0-1 0 0,0-1 0 0 0,0 1 1 0 0,0-1-1 0 0,-1 0 0 0 0,-6 9 1 0 0,-1 1 3 0 0,0-1 1 0 0,-18 17-1 0 0,-78 71 39 0 0,50-50-30 0 0,17-17-17 0 0,-29 30 0 0 0,61-57 0 0 0,0 1 0 0 0,0 0 0 0 0,1 0 0 0 0,0 0 0 0 0,0 1 0 0 0,-5 13 0 0 0,6-6 0 0 0,3-2 0 0 0,8 0 16 0 0,-4-13 0 0 0,0 0-1 0 0,0 0 1 0 0,0 0-1 0 0,0 0 1 0 0,1-1-1 0 0,-1 1 1 0 0,0 0-1 0 0,1-1 1 0 0,-1 0-1 0 0,1 0 1 0 0,0 0-1 0 0,0 0 1 0 0,4 1-1 0 0,2 0 36 0 0,1 0-1 0 0,16 0 0 0 0,13-1 59 0 0,-14 0-57 0 0,0 0 1 0 0,46 9 0 0 0,-24-1 0 0 0,34 10-67 0 0,-61-13-754 0 0,1 0 0 0 0,0-2 0 0 0,28 3 0 0 0,-32-6-634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3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34 6447 0 0,'0'0'499'0'0,"2"-2"-328"0"0,5-2-1254 0 0,5-2 3429 0 0,23-15 11841 0 0,-38 22-14044 0 0,-62 19 0 0 0,-141 38-158 0 0,157-46-467 0 0,-1-3-1 0 0,-63 3 1 0 0,96-11 292 0 0,-67 1-1038 0 0,76-2 1028 0 0,-1-1 1 0 0,1 0-1 0 0,0-1 1 0 0,-1 1-1 0 0,1-2 1 0 0,0 1-1 0 0,-10-5 1 0 0,16 6-107 0 0,2 0 266 0 0,-1 0 0 0 0,1 0-1 0 0,0 0 1 0 0,0 1 0 0 0,-1-1 0 0 0,1 0-1 0 0,-1 0 1 0 0,1 0 0 0 0,-1 1 0 0 0,1-1-1 0 0,-1 0 1 0 0,0 0 0 0 0,-2-3-70 0 0,3 3 57 0 0,0 0 0 0 0,-1 1 0 0 0,1-1-1 0 0,0 0 1 0 0,0 0 0 0 0,0 0 0 0 0,0 0 0 0 0,0 0 0 0 0,0 1 0 0 0,0-1 0 0 0,0 0 0 0 0,0 0-1 0 0,0 0 1 0 0,0 0 0 0 0,0 1 0 0 0,1-1 0 0 0,-1 0 0 0 0,0 0 0 0 0,1 0 0 0 0,-1 1 0 0 0,0-1 0 0 0,1 0-1 0 0,-1 0 1 0 0,1 1 0 0 0,0-1 0 0 0,-1 0 0 0 0,1 1 0 0 0,-1-1 0 0 0,1 1 0 0 0,0-1 0 0 0,-1 1-1 0 0,3-2 1 0 0,2-1-183 0 0,0 0-1 0 0,0 1 0 0 0,9-4 1 0 0,-10 4-37 0 0,-1 1 217 0 0,0 1-1 0 0,0 0 1 0 0,0 0-1 0 0,0 0 1 0 0,0 0-1 0 0,0 0 1 0 0,-1 0-1 0 0,1 1 1 0 0,0 0-1 0 0,0-1 1 0 0,0 1 0 0 0,-1 0-1 0 0,1 1 1 0 0,0-1-1 0 0,2 2 1 0 0,-4-3 55 0 0,2 5 54 0 0,-1-1-12 0 0,-1 1-1 0 0,0 0 1 0 0,0 0-1 0 0,0 0 1 0 0,-1 0-1 0 0,0 0 1 0 0,0 0-1 0 0,0 1 1 0 0,0-1-1 0 0,-1 0 1 0 0,0 0-1 0 0,0-1 1 0 0,0 1-1 0 0,-1 0 1 0 0,0 0-1 0 0,0 0 1 0 0,0-1-1 0 0,0 1 1 0 0,-1-1-1 0 0,-5 8 1 0 0,-21 25 852 0 0,-3-1-1 0 0,-51 47 1 0 0,32-33 578 0 0,49-49-140 0 0,2-1-1325 0 0,0 0 0 0 0,1 0 0 0 0,-1 1 0 0 0,0-1 0 0 0,0 0 0 0 0,0 0 0 0 0,0 0 0 0 0,1 0 0 0 0,-1 0 0 0 0,0 1 0 0 0,0-1 0 0 0,0 0 0 0 0,0 0 0 0 0,0 0 0 0 0,0 0 0 0 0,1 1 0 0 0,-1-1 0 0 0,0 0 0 0 0,0 0 0 0 0,0 0 0 0 0,0 1 0 0 0,0-1 0 0 0,0 0 0 0 0,0 0 0 0 0,0 0 0 0 0,0 1 0 0 0,0-1 0 0 0,0 0 0 0 0,0 0 1 0 0,0 1-1 0 0,0-1 0 0 0,0 0-1 0 0,0 1 1 0 0,0-1 0 0 0,0 0-1 0 0,0 1 1 0 0,0-1 0 0 0,0 0 0 0 0,0 1-1 0 0,0-1 1 0 0,0 1 0 0 0,0-1-1 0 0,0 0 1 0 0,0 1 0 0 0,0-1 0 0 0,1 0-1 0 0,-1 1 1 0 0,0-1 0 0 0,0 0-1 0 0,0 0 1 0 0,1 1 0 0 0,-1-1-1 0 0,0 0 1 0 0,0 0 0 0 0,1 1 0 0 0,-1-1-1 0 0,0 0 1 0 0,1 0 0 0 0,-1 1-1 0 0,0-1 1 0 0,1 0 0 0 0,6 3 20 0 0,0 0 0 0 0,0 0-1 0 0,0-1 1 0 0,0 0 0 0 0,1 0 0 0 0,-1 0 0 0 0,1-1 0 0 0,12 0-1 0 0,69-4 32 0 0,-42 0-129 0 0,-15 3-29 0 0,0 1-1 0 0,0 2 0 0 0,0 2 1 0 0,0 0-1 0 0,-1 2 1 0 0,0 2-1 0 0,0 1 1 0 0,-1 1-1 0 0,0 1 0 0 0,45 27 1 0 0,-64-32 132 0 0,-2 0-1 0 0,1 1 1 0 0,-1 0 0 0 0,0 0-1 0 0,0 1 1 0 0,-1 0 0 0 0,-1 0-1 0 0,1 1 1 0 0,-1 0 0 0 0,-1 0-1 0 0,0 1 1 0 0,0 0 0 0 0,-1 0-1 0 0,-1 0 1 0 0,0 1 0 0 0,0-1-1 0 0,-1 1 1 0 0,-1 0 0 0 0,0 0-1 0 0,1 17 1 0 0,-3-22-5 0 0,0 0 0 0 0,0 1 0 0 0,-1-1-1 0 0,0 0 1 0 0,0 0 0 0 0,-1 0 0 0 0,0 0 0 0 0,0-1 0 0 0,0 1 0 0 0,-1 0 0 0 0,0-1 0 0 0,0 0-1 0 0,-1 1 1 0 0,0-1 0 0 0,0-1 0 0 0,-6 7 0 0 0,5-6 3 0 0,-1 1 0 0 0,-1-1 1 0 0,1-1-1 0 0,-1 0 0 0 0,0 1 0 0 0,-1-2 1 0 0,1 1-1 0 0,-1-1 0 0 0,0-1 0 0 0,0 1 0 0 0,0-1 1 0 0,0-1-1 0 0,-9 3 0 0 0,-29 1 286 0 0,-1-2 0 0 0,-93-3 0 0 0,64-2-148 0 0,45 1-116 0 0,-89 3 142 0 0,97 0-239 0 0,0 2 1 0 0,0 0-1 0 0,-41 15 1 0 0,61-19-963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2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30 7167 0 0,'0'0'6000'0'0,"-2"2"-5496"0"0,-14 13 498 0 0,1 0-1 0 0,-17 23 0 0 0,19-22-318 0 0,11-14-207 0 0,1 0-339 0 0,1-2-129 0 0,0 0 0 0 0,0 0-1 0 0,-1 0 1 0 0,1 0 0 0 0,0 0 0 0 0,0 0-1 0 0,0 0 1 0 0,0 0 0 0 0,0 0-1 0 0,0 0 1 0 0,-1 1 0 0 0,1-1-1 0 0,0 0 1 0 0,0 0 0 0 0,0 0 0 0 0,0 0-1 0 0,0 0 1 0 0,0 0 0 0 0,0 1-1 0 0,0-1 1 0 0,0 0 0 0 0,0 0 0 0 0,0 0-1 0 0,0 0 1 0 0,0 0 0 0 0,0 1-1 0 0,0-1 1 0 0,0 0 0 0 0,0 0 0 0 0,0 0-1 0 0,0 0 1 0 0,0 0 0 0 0,0 1-1 0 0,0-1 1 0 0,0 0 0 0 0,0 0 0 0 0,0 0-1 0 0,0 0 1 0 0,0 0 0 0 0,0 1-1 0 0,0-1 1 0 0,0 0 0 0 0,0 0 0 0 0,0 0-1 0 0,1 0 1 0 0,-1 0 0 0 0,0 0-1 0 0,0 0 1 0 0,0 1 0 0 0,0-1 0 0 0,0 0-1 0 0,0 0 1 0 0,1 0 0 0 0,-1 0-1 0 0,0 0 1 0 0,0 0 0 0 0,0 0 0 0 0,0 0-1 0 0,0 0 1 0 0,0 0 0 0 0,1 0-1 0 0,-1 0 1 0 0,0 0 0 0 0,0 0 0 0 0,0 0-1 0 0,0 0 1 0 0,1 0 0 0 0,-1 0-1 0 0,0 0 1 0 0,19-6 123 0 0,24-14-75 0 0,102-48-56 0 0,-116 56-47 0 0,-14 7 27 0 0,0 1 0 0 0,1 0 0 0 0,-1 1 0 0 0,1 1 0 0 0,0 1 0 0 0,23 0 0 0 0,-24 1 10 0 0,0 2-1 0 0,0-1 0 0 0,0 2 1 0 0,16 4-1 0 0,-8 1 0 0 0,-19-4 15 0 0,-1-1 3 0 0,9 8 36 0 0,-11-9-41 0 0,1 0 0 0 0,-1-1 1 0 0,0 1-1 0 0,1 0 0 0 0,-1 0 0 0 0,0 0 1 0 0,0 0-1 0 0,-1 1 0 0 0,1-1 1 0 0,0 0-1 0 0,-1 0 0 0 0,1 0 1 0 0,-1 1-1 0 0,0-1 0 0 0,0 0 1 0 0,0 0-1 0 0,0 1 0 0 0,0-1 1 0 0,0 0-1 0 0,-1 0 0 0 0,1 1 1 0 0,-1-1-1 0 0,1 0 0 0 0,-1 0 1 0 0,0 0-1 0 0,0 0 0 0 0,0 0 1 0 0,0 0-1 0 0,0 0 0 0 0,0 0 1 0 0,-1 0-1 0 0,-1 2 0 0 0,-6 5 31 0 0,1 1 1 0 0,-2-2-1 0 0,1 1 0 0 0,-17 10 0 0 0,19-14-17 0 0,-163 105 194 0 0,75-51-124 0 0,68-42-88 0 0,8-6-3 0 0,1 0 0 0 0,1 2 0 0 0,0 0 0 0 0,-17 19 1 0 0,32-31-131 0 0,4-2-768 0 0,98-52-70 0 0,-95 51 966 0 0,1 0 0 0 0,0 0 1 0 0,0 1-1 0 0,0 0 0 0 0,0 0 0 0 0,0 0 0 0 0,0 0 1 0 0,0 1-1 0 0,0 0 0 0 0,0 1 0 0 0,0-1 0 0 0,0 1 0 0 0,11 3 1 0 0,7 3 103 0 0,-1 0 0 0 0,24 12 1 0 0,-31-12 13 0 0,155 81 1578 0 0,-170-87-1675 0 0,1 0-1 0 0,0 0 1 0 0,-1 0 0 0 0,0 1-1 0 0,1-1 1 0 0,-1 0 0 0 0,0 1-1 0 0,1-1 1 0 0,-1 1 0 0 0,0-1-1 0 0,0 1 1 0 0,0 0-1 0 0,0-1 1 0 0,0 1 0 0 0,-1 0-1 0 0,1 0 1 0 0,-1-1 0 0 0,1 1-1 0 0,-1 0 1 0 0,1 0 0 0 0,-1 0-1 0 0,0 0 1 0 0,0 0-1 0 0,0 0 1 0 0,0 0 0 0 0,0-1-1 0 0,-1 1 1 0 0,1 0 0 0 0,0 0-1 0 0,-1 0 1 0 0,0 0 0 0 0,-1 3-1 0 0,0 1 23 0 0,-1-1-1 0 0,1 1 0 0 0,-1-1 1 0 0,-1 1-1 0 0,1-1 0 0 0,-1 0 1 0 0,0 0-1 0 0,-6 5 0 0 0,-4 2 70 0 0,-1-1 0 0 0,0 0-1 0 0,0-2 1 0 0,-20 10 0 0 0,-69 27 262 0 0,26-14-132 0 0,27-8-193 0 0,-79 34 111 0 0,104-48-131 0 0,-1-1-1 0 0,0-2 1 0 0,-30 5 0 0 0,51-11-20 0 0,3 0 2 0 0,0 0 0 0 0,0-1 0 0 0,0 0 0 0 0,0 1 0 0 0,0-1 0 0 0,0 0 0 0 0,-1 0 0 0 0,1-1 0 0 0,0 1 0 0 0,0-1 0 0 0,0 0 0 0 0,-3 0 0 0 0,-8-8 6 0 0,12 5-22 0 0,2 2-1 0 0,-1 0-110 0 0,-7-5-319 0 0,2 9-3262 0 0,5 1 3334 0 0,-1 0 1 0 0,0 0 0 0 0,1 0-1 0 0,-2 5 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11687 0 0,'0'0'5032'0'0,"-2"2"-4641"0"0,-4 9-84 0 0,0 0 0 0 0,1 1 0 0 0,-5 14 0 0 0,5-12-53 0 0,-1 0 0 0 0,-9 17-1 0 0,-125 168 1230 0 0,118-171-1455 0 0,8-9 12 0 0,7-8-32 0 0,0-1-1 0 0,-2 0 0 0 0,-11 11 0 0 0,18-19 137 0 0,5-3-138 0 0,-1 0 0 0 0,1 1 0 0 0,-1-1 0 0 0,1-1 0 0 0,-1 1 0 0 0,0 0 0 0 0,1-1 0 0 0,-1 1 0 0 0,3-4 0 0 0,2 0-2 0 0,44-31-111 0 0,3 2 0 0 0,0 3 0 0 0,67-28 0 0 0,-90 47 92 0 0,0 1 0 0 0,1 1 0 0 0,39-5 0 0 0,-53 13 15 0 0,-1 4 0 0 0,-4 1-38 0 0,-10-3-165 0 0,5 8-2162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2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4143 0 0,'0'0'4484'0'0,"-1"3"-2230"0"0,-3 23 1559 0 0,4-15-3306 0 0,1-1 0 0 0,-1 0 0 0 0,2 1 1 0 0,2 11-1 0 0,-1-2-234 0 0,0 1 1 0 0,-1-1-1 0 0,-2 0 0 0 0,0 1 1 0 0,-1-1-1 0 0,-1 0 1 0 0,0 0-1 0 0,-2 0 0 0 0,-11 37 1 0 0,-4-6-153 0 0,-2 0 0 0 0,-39 68 0 0 0,-42 110 181 0 0,83-183-245 0 0,10-17-2448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2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64 7831 0 0,'5'-3'220'0'0,"-1"1"-22"0"0,10-15 194 0 0,7-6 2854 0 0,-20 23-2932 0 0,-1-1 0 0 0,1 1 0 0 0,-1-1 0 0 0,0 1 0 0 0,1-1 0 0 0,-1 1 0 0 0,0-1 0 0 0,0 0 0 0 0,0 1 0 0 0,1-1 0 0 0,-1 1-1 0 0,0-1 1 0 0,0 0 0 0 0,0 1 0 0 0,0-1 0 0 0,0 0 0 0 0,0 1 0 0 0,0-1 0 0 0,0 0 0 0 0,-3-1-270 0 0,-1 1 0 0 0,1 0 0 0 0,0 1 0 0 0,-1-1 1 0 0,1 0-1 0 0,-1 1 0 0 0,1 0 0 0 0,-1 0 0 0 0,1 0 0 0 0,-1 0 0 0 0,1 1 0 0 0,-1-1 1 0 0,-4 2-1 0 0,-5 2 24 0 0,1 1 1 0 0,-16 8-1 0 0,-11 3 1 0 0,-4-3-12 0 0,-77 11 1 0 0,4 0 104 0 0,106-22-154 0 0,-24 7-27 0 0,-48 18 0 0 0,73-23 7 0 0,0 0 0 0 0,1 0 0 0 0,0 1 1 0 0,0 0-1 0 0,0 0 0 0 0,0 1 0 0 0,1 0 1 0 0,0 0-1 0 0,0 1 0 0 0,-9 11 0 0 0,9-4 0 0 0,3 3-36 0 0,5-14 19 0 0,-1 0 0 0 0,1 0 0 0 0,0 0 0 0 0,-1 0-1 0 0,1 0 1 0 0,1 0 0 0 0,-1 0 0 0 0,0 0 0 0 0,1-1 0 0 0,-1 1-1 0 0,1-1 1 0 0,0 1 0 0 0,0-1 0 0 0,0 1 0 0 0,0-1 0 0 0,0 0-1 0 0,1 0 1 0 0,4 3 0 0 0,2 2-77 0 0,0-1 0 0 0,0-1 0 0 0,1 0 0 0 0,10 4 0 0 0,75 22-143 0 0,-73-26 192 0 0,0 2 0 0 0,0 0 0 0 0,0 2 0 0 0,-1 0-1 0 0,23 14 1 0 0,-40-21 57 0 0,-1 0 0 0 0,1 1 0 0 0,-1-1 0 0 0,1 1 0 0 0,-1-1 0 0 0,0 1 0 0 0,0 0 0 0 0,5 7 0 0 0,-2-3 0 0 0,3 8 0 0 0,-5-5 11 0 0,0 1 0 0 0,-1-1 0 0 0,-1 1 0 0 0,0 0 0 0 0,0 0 1 0 0,-1 0-1 0 0,0 0 0 0 0,-1 0 0 0 0,0 0 0 0 0,-1 0 0 0 0,0 0 0 0 0,-1 0 0 0 0,-5 17 0 0 0,6-23 1 0 0,0 0 0 0 0,0 0 0 0 0,-1 0 0 0 0,0 0 0 0 0,0-1 0 0 0,0 1 0 0 0,-1 0 0 0 0,1-1 0 0 0,-1 0 0 0 0,0 0 0 0 0,0 0 0 0 0,-1 0 0 0 0,1 0 0 0 0,-1-1 0 0 0,0 1 0 0 0,0-1 0 0 0,0 0 0 0 0,0 0 0 0 0,-8 3 0 0 0,12-6-12 0 0,-9 5 21 0 0,0 0-1 0 0,-1-1 1 0 0,1 0 0 0 0,-1-1 0 0 0,0 0 0 0 0,0 0-1 0 0,0-1 1 0 0,-15 1 0 0 0,11-2 33 0 0,0 0-1 0 0,0-2 1 0 0,0 0 0 0 0,0 0 0 0 0,-22-6-1 0 0,31 6-47 0 0,1-1 0 0 0,0 1 0 0 0,-1-1-1 0 0,1 1 1 0 0,0-1 0 0 0,0-1 0 0 0,0 1-1 0 0,0 0 1 0 0,1-1 0 0 0,-1 0 0 0 0,1 0-1 0 0,-1 0 1 0 0,1 0 0 0 0,0-1 0 0 0,0 1-1 0 0,1-1 1 0 0,-1 0 0 0 0,1 0 0 0 0,0 0-1 0 0,-1 0 1 0 0,2 0 0 0 0,-1 0 0 0 0,0 0-1 0 0,0-6 1 0 0,0 1 6 0 0,1 0 0 0 0,0 0 0 0 0,1 0 0 0 0,-1 1 0 0 0,2-1 0 0 0,-1 0 0 0 0,2 0 0 0 0,-1 0 0 0 0,1 0 0 0 0,0 1 0 0 0,5-12 0 0 0,-3 9-1 0 0,1 0-1 0 0,0 1 1 0 0,1 0-1 0 0,0 0 1 0 0,0 0-1 0 0,1 1 1 0 0,1 0-1 0 0,-1 0 1 0 0,14-11-1 0 0,-6 7 23 0 0,1 2-1 0 0,0 0 1 0 0,1 1 0 0 0,34-15-1 0 0,25-8 234 0 0,73-35 548 0 0,-141 64-772 0 0,-1-1-1 0 0,-1 0 1 0 0,1 0 0 0 0,8-9-1 0 0,0-2-28 0 0,-13 12-14 0 0,-1-1 1 0 0,6-13-212 0 0,-8 10-1901 0 0,1 8 1891 0 0,0-1-1 0 0,-1 1 1 0 0,1 0 0 0 0,-1 0-1 0 0,1 0 1 0 0,0 0-1 0 0,-1-1 1 0 0,1 1 0 0 0,-1 0-1 0 0,1 0 1 0 0,-1 0 0 0 0,1 0-1 0 0,0 0 1 0 0,-1 0 0 0 0,1 0-1 0 0,-1 0 1 0 0,1 0 0 0 0,-1 1-1 0 0,1-1 1 0 0,0 0 0 0 0,-1 0-1 0 0,1 0 1 0 0,-1 0 0 0 0,1 1-1 0 0,-13 4-5093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2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9671 0 0,'0'0'440'0'0,"2"-1"-5"0"0,11-4-279 0 0,0 0 23 0 0,-12 5-100 0 0,-1 0 1 0 0,1 0 0 0 0,0 0-1 0 0,0 0 1 0 0,-1 0-1 0 0,1 0 1 0 0,0 0 0 0 0,-1 0-1 0 0,1 0 1 0 0,0 0-1 0 0,-1 0 1 0 0,1 0 0 0 0,0 0-1 0 0,-1 1 1 0 0,1-1 0 0 0,-1 0-1 0 0,1 1 1 0 0,0-1-1 0 0,-1 0 1 0 0,1 1 0 0 0,0 0-1 0 0,0-1 126 0 0,1 1 117 0 0,0 0 1 0 0,0 0 0 0 0,0 0 0 0 0,0 0-1 0 0,0 0 1 0 0,0 0 0 0 0,0 1-1 0 0,-1-1 1 0 0,3 3 0 0 0,-2-2-319 0 0,-1 0 1 0 0,1 0-1 0 0,-1 1 0 0 0,0-1 1 0 0,0 1-1 0 0,0-1 1 0 0,0 1-1 0 0,0-1 0 0 0,0 3 1 0 0,1 0 338 0 0,-2-2-17 0 0,0 0 8 0 0,-1 6 19 0 0,-1 1-1 0 0,0-1 0 0 0,0 1 1 0 0,-1-1-1 0 0,0 0 1 0 0,-1 0-1 0 0,0 0 0 0 0,0 0 1 0 0,-11 15-1 0 0,9-14-644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2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93 247 12839 0 0,'0'0'1482'0'0,"1"-3"-884"0"0,2-4-307 0 0,0 0 0 0 0,0 1-1 0 0,1 0 1 0 0,0-1 0 0 0,0 1-1 0 0,1 0 1 0 0,-1 1 0 0 0,1-1-1 0 0,10-7 1 0 0,8-6 166 0 0,27-17 0 0 0,-28 21-230 0 0,6-5-58 0 0,1 2 0 0 0,33-16 0 0 0,-49 28-27 0 0,-1 1 1 0 0,1 0 0 0 0,0 1-1 0 0,1 1 1 0 0,-1 0 0 0 0,1 0-1 0 0,26 0 1 0 0,-39 3-113 0 0,1 0 1 0 0,-1 0-1 0 0,1 1 0 0 0,-1-1 1 0 0,1 0-1 0 0,-1 1 0 0 0,0 0 1 0 0,1-1-1 0 0,-1 1 0 0 0,0 0 0 0 0,1-1 1 0 0,-1 1-1 0 0,0 0 0 0 0,0 0 1 0 0,0 0-1 0 0,0 0 0 0 0,0 0 0 0 0,2 3 1 0 0,-3-4-23 0 0,1 2 1 0 0,-1-1-1 0 0,1 1 1 0 0,-1 0 0 0 0,1 0-1 0 0,-1 0 1 0 0,0-1 0 0 0,1 1-1 0 0,-1 0 1 0 0,0 0 0 0 0,0 0-1 0 0,0 0 1 0 0,-1-1 0 0 0,1 1-1 0 0,0 0 1 0 0,-1 0 0 0 0,1 0-1 0 0,-1-1 1 0 0,-1 3 0 0 0,2-3-2 0 0,-5 9 27 0 0,0 0 0 0 0,0 0 0 0 0,-1-1 0 0 0,0 0 0 0 0,-1 0 0 0 0,0 0-1 0 0,-1-1 1 0 0,-13 12 0 0 0,-17 20 73 0 0,-19 24-219 0 0,-104 89 0 0 0,25-27-782 0 0,128-117 871 0 0,1 0 0 0 0,0 0 0 0 0,0 1 0 0 0,1 0 0 0 0,-8 16 0 0 0,10-14 23 0 0,4-11 0 0 0,0 0 0 0 0,0 0 0 0 0,0 0 0 0 0,1-1 0 0 0,-1 1 0 0 0,0 0 0 0 0,0 0 0 0 0,1 0 0 0 0,-1-1 0 0 0,1 1 0 0 0,-1 0 0 0 0,0-1 0 0 0,1 1 0 0 0,0 1 0 0 0,2 0 16 0 0,-1 0 0 0 0,0-1 0 0 0,1 1 0 0 0,0-1-1 0 0,-1 1 1 0 0,1-1 0 0 0,0 0 0 0 0,0 0 0 0 0,0 0 0 0 0,0 0-1 0 0,0 0 1 0 0,0-1 0 0 0,0 1 0 0 0,0-1 0 0 0,3 0 0 0 0,10 1 184 0 0,25-4 0 0 0,-28 2-139 0 0,120-19 974 0 0,-38 5-200 0 0,-52 8-420 0 0,-20 3-47 0 0,44-2-1 0 0,9 4-409 0 0,-74 3-226 0 0,0 0-1 0 0,0 0 1 0 0,0 0-1 0 0,-1 1 1 0 0,1-1-1 0 0,-1 0 1 0 0,1 1-1 0 0,-1-1 1 0 0,1 1-1 0 0,-1 0 1 0 0,0-1-1 0 0,2 4 1 0 0,-1-3-1329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2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27 133 7367 0 0,'0'0'667'0'0,"-2"0"-547"0"0,-23 0 11516 0 0,28 1-11091 0 0,5 2-343 0 0,0 0 1 0 0,0 0-1 0 0,0-1 0 0 0,0 0 1 0 0,1-1-1 0 0,-1 0 0 0 0,1 0 1 0 0,13-1-1 0 0,74-8 572 0 0,-69 4-594 0 0,278-47 623 0 0,-5-21-141 0 0,-283 67-1324 0 0,-10 3-99 0 0,-1 0-1 0 0,1 0 0 0 0,-1 1 0 0 0,12-1 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0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5 104 7367 0 0,'0'0'334'0'0,"-3"-7"119"0"0,1 1-186 0 0,3 5 200 0 0,0-1 0 0 0,0 1 1 0 0,0-1-1 0 0,0 1 1 0 0,0 0-1 0 0,0 0 0 0 0,0-1 1 0 0,0 1-1 0 0,1 0 0 0 0,-1 0 1 0 0,0 0-1 0 0,1 0 0 0 0,2-1 1 0 0,-4 2-379 0 0,6-2 197 0 0,0 0 1 0 0,-1 1-1 0 0,1-1 1 0 0,0 1 0 0 0,0 1-1 0 0,0-1 1 0 0,1 1-1 0 0,-1 0 1 0 0,0 0 0 0 0,6 2-1 0 0,3-2 174 0 0,93 5 1662 0 0,78 1 217 0 0,-158-6-2132 0 0,227-4 893 0 0,-191-1-1599 0 0,123-24 0 0 0,-112 11-1506 0 0,-26 6-4034 0 0,-16 4-609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2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9215 0 0,'0'0'2310'0'0,"2"2"-820"0"0,12 18 405 0 0,-1 0-1 0 0,0 0 0 0 0,16 39 1 0 0,-13-28-153 0 0,-12-24-1570 0 0,-1 1 1 0 0,0-1-1 0 0,0 0 0 0 0,0 1 0 0 0,-1 0 1 0 0,0-1-1 0 0,0 1 0 0 0,-1 0 0 0 0,0 0 1 0 0,0 11-1 0 0,-3-3-81 0 0,-1 0 1 0 0,0 0-1 0 0,-1-1 1 0 0,0 1-1 0 0,-14 28 0 0 0,-43 69 116 0 0,25-51-148 0 0,32-56-123 0 0,1 1-1 0 0,0 0 0 0 0,0 0 1 0 0,0 1-1 0 0,1-1 0 0 0,0 0 0 0 0,1 1 1 0 0,-1 0-1 0 0,2-1 0 0 0,-1 13 0 0 0,1-19-46 0 0,0-1 0 0 0,1 1-1 0 0,-1 0 1 0 0,0-1 0 0 0,1 1-1 0 0,-1 0 1 0 0,1-1 0 0 0,-1 1-1 0 0,1-1 1 0 0,-1 1 0 0 0,1-1-1 0 0,-1 1 1 0 0,1-1 0 0 0,0 1-1 0 0,-1-1 1 0 0,1 0 0 0 0,0 1-1 0 0,-1-1 1 0 0,1 0 0 0 0,0 1-1 0 0,0-1 1 0 0,1 1-301 0 0,15 7-1284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0:2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 6447 0 0,'0'0'499'0'0,"-1"2"-36"0"0,0-1 70 0 0,1-1 0 0 0,-1 1 1 0 0,1 0-1 0 0,-1-1 0 0 0,1 1 1 0 0,0 0-1 0 0,-1 0 0 0 0,1-1 1 0 0,0 1-1 0 0,0 0 0 0 0,0 0 1 0 0,0 0-1 0 0,-1-1 0 0 0,1 1 1 0 0,0 0-1 0 0,0 0 0 0 0,0 0 1 0 0,1 1-1 0 0,-1-2-514 0 0,0 1 0 0 0,1-1 1 0 0,-1 1-1 0 0,0-1 0 0 0,1 1 0 0 0,-1-1 0 0 0,0 0 0 0 0,1 1 1 0 0,-1-1-1 0 0,1 0 0 0 0,-1 1 0 0 0,1-1 0 0 0,-1 0 1 0 0,1 0-1 0 0,-1 1 0 0 0,1-1 0 0 0,0 0 0 0 0,7 2 350 0 0,-1 0-1 0 0,1-1 1 0 0,0 0 0 0 0,-1 0-1 0 0,1-1 1 0 0,0 0 0 0 0,8-1-1 0 0,60-10 1470 0 0,-37 4-1292 0 0,145-16 1005 0 0,134-26-3964 0 0,-281 39 1494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4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39 3679 0 0,'0'0'8791'0'0,"0"-2"-8103"0"0,0-1-476 0 0,1 1 0 0 0,-1-1 1 0 0,1 0-1 0 0,-1 1 0 0 0,1-1 0 0 0,0 1 0 0 0,0 0 0 0 0,0-1 1 0 0,0 1-1 0 0,1 0 0 0 0,-1-1 0 0 0,0 1 0 0 0,4-2 2624 0 0,-9 11-1498 0 0,-14 22-978 0 0,-5 7-223 0 0,6-2-9 0 0,-25 68 0 0 0,12-24-132 0 0,0-5 60 0 0,-18 40-48 0 0,25-72-10 0 0,-40 55 0 0 0,36-59-609 0 0,-29 56 0 0 0,54-90 150 0 0,1 0-1 0 0,0-1 1 0 0,1 1 0 0 0,-1 0 0 0 0,0 0 0 0 0,1 0 0 0 0,-1 5 0 0 0,1-3-2062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4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10943 0 0,'2'-2'498'0'0,"17"-19"226"0"0,-12 13-144 0 0,1 0 0 0 0,0 0 0 0 0,0 0 0 0 0,18-11 3070 0 0,-25 22-3067 0 0,2 1-504 0 0,-1 1 1 0 0,0-1 0 0 0,0 1-1 0 0,-1 0 1 0 0,1 0-1 0 0,-1 0 1 0 0,0 0-1 0 0,0 0 1 0 0,-1 0-1 0 0,1 0 1 0 0,-2 9-1 0 0,-1 4 156 0 0,-1 0-1 0 0,-8 24 1 0 0,-1 2 100 0 0,9-31-456 0 0,2-11-512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4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29 2303 0 0,'5'-2'108'0'0,"23"-25"15528"0"0,-31 28-15485 0 0,-10 3-63 0 0,0 0 0 0 0,0 1 0 0 0,1 0 0 0 0,-1 1 1 0 0,1 0-1 0 0,1 1 0 0 0,-1 1 0 0 0,1 0 0 0 0,-11 10 0 0 0,-24 16-20 0 0,30-22-66 0 0,-24 20 0 0 0,-1 4-2 0 0,21-19 0 0 0,-27 29 0 0 0,12-8 26 0 0,19-21-124 0 0,0 0 1 0 0,2 1-1 0 0,0 1 0 0 0,0 0 0 0 0,-12 26 0 0 0,19-30-3 0 0,-26 65-476 0 0,29-69 549 0 0,1 0 0 0 0,0 0 0 0 0,1 0 0 0 0,0 1-1 0 0,0 16 1 0 0,2-26 28 0 0,-1 0 0 0 0,1 0 0 0 0,0-1 0 0 0,0 1 0 0 0,0 0 0 0 0,0 0 0 0 0,1-1 0 0 0,-1 1 0 0 0,0 0 0 0 0,1 0 0 0 0,-1-1 0 0 0,2 4 0 0 0,0 0 0 0 0,2 11 0 0 0,4-3 0 0 0,-5-10 0 0 0,0 0 0 0 0,1 0 0 0 0,-1 0 0 0 0,1-1 0 0 0,0 1 0 0 0,0-1 0 0 0,0 0 0 0 0,0 0 0 0 0,0-1 0 0 0,0 1 0 0 0,1-1 0 0 0,-1 0 0 0 0,0 0 0 0 0,6 0 0 0 0,3 1 0 0 0,0-1 0 0 0,0-1 0 0 0,22-2 0 0 0,-9-2 67 0 0,1 0 1 0 0,-1-2-1 0 0,0-1 0 0 0,-1-2 0 0 0,29-12 0 0 0,116-68 342 0 0,-104 51-267 0 0,70-43 251 0 0,-130 76-368 0 0,-1 2 0 0 0,0 0 0 0 0,-1-1 0 0 0,1 0-1 0 0,5-7 1 0 0,-7 9 4 0 0,1-2-1 0 0,6-13 11 0 0,-8 13-62 0 0,0 0-1 0 0,0 0 1 0 0,-1-1 0 0 0,0 1-1 0 0,1 0 1 0 0,-2-1 0 0 0,1 1-1 0 0,0-1 1 0 0,-1 1 0 0 0,0-1-1 0 0,0 1 1 0 0,0-1-1 0 0,0 1 1 0 0,-1-1 0 0 0,0 1-1 0 0,0-1 1 0 0,0 1 0 0 0,0 0-1 0 0,-1-1 1 0 0,0 1 0 0 0,0 0-1 0 0,-2-4 1 0 0,-11-20-593 0 0,14 27 425 0 0,-1-1-182 0 0,0 0 350 0 0,1 0-1 0 0,-1 1 1 0 0,0-1 0 0 0,0 1-1 0 0,0-1 1 0 0,0 1 0 0 0,0 0-1 0 0,0 0 1 0 0,-1 0 0 0 0,1 0 0 0 0,0 0-1 0 0,0 0 1 0 0,-1 1 0 0 0,1-1-1 0 0,-1 1 1 0 0,1 0 0 0 0,0-1-1 0 0,-1 1 1 0 0,1 0 0 0 0,-1 1-1 0 0,1-1 1 0 0,-1 0 0 0 0,1 1 0 0 0,0-1-1 0 0,-1 1 1 0 0,-3 1 0 0 0,-2 2 23 0 0,0 0 1 0 0,0 1-1 0 0,1-1 0 0 0,0 2 1 0 0,0-1-1 0 0,-11 12 1 0 0,-35 43 105 0 0,37-40-11 0 0,-24 24 1 0 0,28-33-66 0 0,-2 6 94 0 0,13-11-98 0 0,1-2 3 0 0,-2 0-1 0 0,2-3-19 0 0,-1-1 1 0 0,1 1-1 0 0,0 0 0 0 0,-1-1 0 0 0,1 1 1 0 0,0 0-1 0 0,0 0 0 0 0,-1 0 0 0 0,1-1 1 0 0,0 1-1 0 0,0 0 0 0 0,0 0 0 0 0,0-1 1 0 0,0 1-1 0 0,0 0 0 0 0,1 0 0 0 0,-1 1 1 0 0,6 17 31 0 0,-1-13-24 0 0,-1-4-5 0 0,-1 2-256 0 0,0-1 0 0 0,1 0 0 0 0,-1 0 0 0 0,1-1 0 0 0,-1 1 0 0 0,1-1 0 0 0,0 1 0 0 0,0-1 0 0 0,0 0 0 0 0,8 2 0 0 0,4 1-5268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4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7367 0 0,'0'0'3360'0'0,"-2"1"-1934"0"0,1-1-1114 0 0,-1 1 1 0 0,0-1 0 0 0,1 1 0 0 0,-1-1 0 0 0,1 1 0 0 0,-1 0 0 0 0,1 0-1 0 0,0 0 1 0 0,-1 0 0 0 0,0 1 0 0 0,0 0 99 0 0,1 0-11 0 0,-36 117 1887 0 0,32-104-2236 0 0,0 0 0 0 0,-1-1 0 0 0,0 1 0 0 0,-1-1 0 0 0,-1-1 0 0 0,0 0 0 0 0,-18 23 0 0 0,-36 35 74 0 0,52-59-116 0 0,-6 5 3 0 0,14-14 6 0 0,-2 5 3 0 0,-1 1-1 0 0,5-9-20 0 0,0 0 0 0 0,0 0 0 0 0,0 0 0 0 0,-1 0 0 0 0,1 0-1 0 0,0 0 1 0 0,0 0 0 0 0,0 0 0 0 0,0 0 0 0 0,0 1 0 0 0,0-1 0 0 0,0 0 0 0 0,0 0 0 0 0,0 0 0 0 0,0 0 0 0 0,0 0 0 0 0,0 0 0 0 0,0 0 0 0 0,0 1-1 0 0,0-1 1 0 0,0 0 0 0 0,0 0 0 0 0,0 0 0 0 0,0 0 0 0 0,0 0 0 0 0,0 0 0 0 0,0 0 0 0 0,0 0 0 0 0,0 1 0 0 0,0-1 0 0 0,0 0 0 0 0,0 0-1 0 0,0 0 1 0 0,0 0 0 0 0,1 0 0 0 0,-1 0 0 0 0,0 0 0 0 0,0 0 0 0 0,0 0 0 0 0,0 0 0 0 0,0 1 0 0 0,0-1 0 0 0,0 0 0 0 0,0 0 0 0 0,1 0 0 0 0,9 8 9 0 0,-7-6-18 0 0,1-1-1 0 0,-1 0 0 0 0,0 0 1 0 0,1-1-1 0 0,-1 1 0 0 0,0-1 1 0 0,1 1-1 0 0,-1-1 0 0 0,1 0 1 0 0,-1 0-1 0 0,6-2 0 0 0,41-8-132 0 0,-38 7 130 0 0,68-24 6 0 0,-19 5 64 0 0,-51 18-33 0 0,-5 3-19 0 0,-1-1 0 0 0,1 1 0 0 0,0 0-1 0 0,0 0 1 0 0,0 0 0 0 0,7 1 0 0 0,-8-1-28 0 0,18 0-3691 0 0,-13 3-8 0 0,4 0-1379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4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1375 0 0,'-1'1'107'0'0,"-15"12"1990"0"0,1 2 0 0 0,1-1-1 0 0,0 2 1 0 0,-15 23 0 0 0,-40 75 948 0 0,-6 43-685 0 0,59-121-2038 0 0,-116 295 924 0 0,102-238-1177 0 0,26-76-48 0 0,1-1 0 0 0,0 1-1 0 0,0 28 1 0 0,3-43 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4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22 3679 0 0,'0'0'167'0'0,"1"-2"-7"0"0,11-17 11751 0 0,-19 31-5606 0 0,2-5-8848 0 0,-2 2 2619 0 0,0 0 0 0 0,-1-1-1 0 0,0 0 1 0 0,0 0 0 0 0,-1-1-1 0 0,0 0 1 0 0,-18 9 0 0 0,4-3-47 0 0,-1-1 0 0 0,-30 9 1 0 0,11-6-196 0 0,-78 16 1 0 0,99-27-59 0 0,-1-1 0 0 0,1-1 1 0 0,-1-1-1 0 0,1-1 0 0 0,-36-4 0 0 0,53 3 145 0 0,0 0 1 0 0,0 0-1 0 0,0 0 0 0 0,1-1 0 0 0,-1 1 0 0 0,0-1 0 0 0,1-1 0 0 0,-1 1 1 0 0,1-1-1 0 0,-5-3 0 0 0,7 4 26 0 0,0 0-1 0 0,-1 0 1 0 0,1 0-1 0 0,0-1 1 0 0,0 1 0 0 0,1-1-1 0 0,-1 1 1 0 0,1-1 0 0 0,-1 0-1 0 0,1 0 1 0 0,0 0-1 0 0,0 1 1 0 0,0-1 0 0 0,0 0-1 0 0,0 0 1 0 0,1 0 0 0 0,-1-5-1 0 0,2-32-747 0 0,0 37 498 0 0,0-8-398 0 0,-9 24 698 0 0,-1 0 1 0 0,0 0-1 0 0,-15 15 0 0 0,1 0 18 0 0,-7 9 125 0 0,1-2 250 0 0,-26 44 0 0 0,-8 21 923 0 0,60-93-1123 0 0,0 0 0 0 0,1 1-1 0 0,-1-1 1 0 0,1 0 0 0 0,1 1 0 0 0,-2 10-1 0 0,3-15-123 0 0,2-2-8 0 0,16 10-17 0 0,-11-10-27 0 0,-3-2-3 0 0,6 0-38 0 0,-1 0 0 0 0,1-1 0 0 0,0 0 1 0 0,-1 0-1 0 0,15-6 0 0 0,19-5-210 0 0,-2 4 162 0 0,2 3 0 0 0,71-2 0 0 0,-94 9-42 0 0,0 2-1 0 0,0 0 1 0 0,-1 1 0 0 0,21 8-1 0 0,-26-9 85 0 0,63 26 149 0 0,-42-15-107 0 0,19 11 55 0 0,-33-13-63 0 0,-18-8 8 0 0,-1-1 7 0 0,1 1 44 0 0,0 0 0 0 0,-1 1 0 0 0,1-1 0 0 0,-1 0 0 0 0,0 1 0 0 0,0 0 0 0 0,0-1 0 0 0,-1 1 0 0 0,1 0 0 0 0,-1 0 0 0 0,0 10 0 0 0,0-10-4 0 0,-1-1 1 0 0,0 1 0 0 0,-1 0 0 0 0,1 0 0 0 0,-1 0-1 0 0,0 0 1 0 0,0-1 0 0 0,-1 1 0 0 0,1 0 0 0 0,-1-1-1 0 0,-3 6 1 0 0,-4 6 117 0 0,-16 24 0 0 0,22-37-147 0 0,-3 6 59 0 0,-1-1 0 0 0,0 1 0 0 0,0-2 0 0 0,-1 1 0 0 0,0-1 0 0 0,0-1 0 0 0,0 1 0 0 0,-1-1 0 0 0,-16 8 1 0 0,8-7 142 0 0,1 0 0 0 0,-1-1 0 0 0,0-1 0 0 0,-36 6 0 0 0,-208 20 1419 0 0,214-25-1493 0 0,-18 2-58 0 0,42-5-68 0 0,15-2-17 0 0,0 1-1 0 0,0-1 1 0 0,-15-1 0 0 0,11 0-83 0 0,10 0-305 0 0,4-2-746 0 0,23-18-1078 0 0,-9 7 457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4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10911 0 0,'0'0'987'0'0,"3"-1"-628"0"0,53-17 10254 0 0,-56 19-10558 0 0,1-1 1 0 0,0 1-1 0 0,-1 0 1 0 0,1 0-1 0 0,-1 0 1 0 0,1-1-1 0 0,-1 1 1 0 0,1 0-1 0 0,-1 0 1 0 0,0 0-1 0 0,0 0 1 0 0,1 1 0 0 0,-1-1 12 0 0,1 0-51 0 0,-1 0 0 0 0,0-1 0 0 0,1 1 0 0 0,-1 0 0 0 0,0 0 0 0 0,0 0-1 0 0,1 0 1 0 0,-1 0 0 0 0,0 0 0 0 0,0 0 0 0 0,0 0 0 0 0,0 0 0 0 0,0 0-1 0 0,0 0 1 0 0,-1 0 0 0 0,1 1 0 0 0,-1 3 34 0 0,1 3 14 0 0,-1 1 0 0 0,-1 0 0 0 0,1-1 0 0 0,-1 1 1 0 0,-1-1-1 0 0,1 0 0 0 0,-6 10 0 0 0,5-6-202 0 0,2-10-575 0 0,1 9-1541 0 0,0-9 1250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4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632 145 3679 0 0,'14'-6'251'0'0,"-1"0"-1"0"0,0-1 1 0 0,-1 0-1 0 0,17-12 1 0 0,18-12 2808 0 0,73-26 3845 0 0,-118 56-5392 0 0,6-7 1752 0 0,-10 7-3199 0 0,0 1 0 0 0,-1-1 0 0 0,1 1-1 0 0,0 0 1 0 0,0 0 0 0 0,-1 0 0 0 0,1 0-1 0 0,0 0 1 0 0,-1 0 0 0 0,1 1 0 0 0,0-1 0 0 0,-4 2-1 0 0,-30 12 121 0 0,29-11-93 0 0,-26 13 15 0 0,-33 22 1 0 0,2-1-58 0 0,-7 1-78 0 0,-87 44 61 0 0,-5-15-766 0 0,147-62 496 0 0,0 0-1 0 0,-17 2 0 0 0,28-6 116 0 0,0 0-1 0 0,0-1 1 0 0,1 0-1 0 0,-1 0 0 0 0,0 0 1 0 0,0-1-1 0 0,0 1 1 0 0,0-1-1 0 0,0 0 0 0 0,-8-4 1 0 0,12 5 54 0 0,0-1-1 0 0,0-1 1 0 0,-1 1 0 0 0,1 0 0 0 0,0 0 0 0 0,0 0-1 0 0,0-1 1 0 0,1 1 0 0 0,-1 0 0 0 0,0-1 0 0 0,0 1-1 0 0,1 0 1 0 0,-1-1 0 0 0,1 1 0 0 0,-1-3-1 0 0,0 2-44 0 0,1 1 75 0 0,0 1 1 0 0,0-1 0 0 0,0 0 0 0 0,0 0 0 0 0,0 0-1 0 0,0 0 1 0 0,0 0 0 0 0,0 0 0 0 0,0 1 0 0 0,1-1-1 0 0,-1 0 1 0 0,0 0 0 0 0,0 0 0 0 0,1 0 0 0 0,-1 1-1 0 0,1-1 1 0 0,0-1 0 0 0,1-1-83 0 0,2-7-126 0 0,1 1-1 0 0,0 0 1 0 0,1 0-1 0 0,0 0 1 0 0,0 0-1 0 0,1 1 0 0 0,0 0 1 0 0,1 1-1 0 0,0-1 1 0 0,9-6-1 0 0,-13 12 49 0 0,9 1 112 0 0,-12 1 104 0 0,0 0 0 0 0,0 0-1 0 0,0 0 1 0 0,-1 0 0 0 0,1 1-1 0 0,0-1 1 0 0,0 0 0 0 0,0 1-1 0 0,0-1 1 0 0,0 0 0 0 0,-1 1-1 0 0,1-1 1 0 0,0 1 0 0 0,0 0-1 0 0,-1-1 1 0 0,1 1 0 0 0,0-1-1 0 0,-1 1 1 0 0,1 0 0 0 0,-1 0 0 0 0,1-1-1 0 0,-1 1 1 0 0,1 0 0 0 0,-1 0-1 0 0,1 0 1 0 0,-1-1 0 0 0,0 1-1 0 0,0 0 1 0 0,1 0 0 0 0,-1 0-1 0 0,0 0 1 0 0,0 0 0 0 0,0 0-1 0 0,0 0 1 0 0,0-1 0 0 0,0 1-1 0 0,0 0 1 0 0,0 0 0 0 0,0 0-1 0 0,-1 1 1 0 0,0 3 83 0 0,0 1 0 0 0,0-1 1 0 0,-1 1-1 0 0,1-1 0 0 0,-4 7 0 0 0,-7 8 230 0 0,0 0 0 0 0,-1 0 0 0 0,-26 28 0 0 0,12-14 49 0 0,10-14-185 0 0,-1 1 1 0 0,-2-2-1 0 0,1-1 0 0 0,-29 20 0 0 0,46-36-131 0 0,4 0 6 0 0,7 10 20 0 0,-6-10-70 0 0,0 0 0 0 0,0 0 0 0 0,1-1 0 0 0,-1 1 0 0 0,0-1 0 0 0,1 0-1 0 0,-1 0 1 0 0,0 0 0 0 0,1-1 0 0 0,-1 1 0 0 0,1-1 0 0 0,0 1 0 0 0,-1-1 0 0 0,8-1 0 0 0,5-1 55 0 0,30-6 1 0 0,-43 7-78 0 0,58-12 16 0 0,1 3 0 0 0,80-4 0 0 0,-114 13-20 0 0,-1 2 0 0 0,1 0-1 0 0,0 2 1 0 0,0 1 0 0 0,-1 1 0 0 0,0 2-1 0 0,42 14 1 0 0,-50-11 6 0 0,-6 0 0 0 0,-5 5 0 0 0,-7-12 16 0 0,0-1 0 0 0,0 1 0 0 0,-1 0 0 0 0,1 0 0 0 0,-1 0 0 0 0,0-1 0 0 0,0 1-1 0 0,0 0 1 0 0,0 0 0 0 0,0 0 0 0 0,-1 0 0 0 0,1-1 0 0 0,-1 1 0 0 0,0 0 0 0 0,0 0 0 0 0,0-1-1 0 0,0 1 1 0 0,0-1 0 0 0,-1 1 0 0 0,1-1 0 0 0,-1 1 0 0 0,0-1 0 0 0,1 0 0 0 0,-1 0 0 0 0,0 0 0 0 0,0 0-1 0 0,0 0 1 0 0,-3 2 0 0 0,-7 4 80 0 0,0 1-1 0 0,0-1 1 0 0,-1-1-1 0 0,-16 6 1 0 0,19-8-75 0 0,-68 29 72 0 0,-2-4-1 0 0,-137 32 1 0 0,195-55-71 0 0,14-4 12 0 0,1 0 0 0 0,-1-1 0 0 0,-14 2 0 0 0,21-4-3 0 0,2-1-296 0 0,11-8-361 0 0,-1 1 1 0 0,1 0 0 0 0,18-8-1 0 0,-7 6-5394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2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96 10591 0 0,'0'0'964'0'0,"1"0"-794"0"0,19-4 632 0 0,0-2 1 0 0,33-12 0 0 0,-18 5-473 0 0,-33 12-319 0 0,135-41 1747 0 0,-120 39-1348 0 0,-1-1 0 0 0,1 2 0 0 0,0 0 0 0 0,0 1 0 0 0,0 1 0 0 0,24 3 0 0 0,-38-3-343 0 0,1 1 1 0 0,-1 0-1 0 0,0 0 0 0 0,1 0 1 0 0,-1 0-1 0 0,0 0 0 0 0,0 1 1 0 0,0-1-1 0 0,0 1 0 0 0,0 0 1 0 0,0 0-1 0 0,0 0 0 0 0,-1 0 1 0 0,1 1-1 0 0,-1-1 0 0 0,3 4 1 0 0,-3-4-52 0 0,-1 1 0 0 0,1-1 0 0 0,-1 1 1 0 0,0-1-1 0 0,0 1 0 0 0,0-1 0 0 0,0 1 1 0 0,0 0-1 0 0,-1 0 0 0 0,1-1 0 0 0,-1 1 0 0 0,0 0 1 0 0,0 0-1 0 0,0 0 0 0 0,0 0 0 0 0,0-1 1 0 0,0 1-1 0 0,-1 0 0 0 0,-1 4 0 0 0,-1 1 5 0 0,0-1 0 0 0,0 0 0 0 0,-1-1-1 0 0,0 1 1 0 0,0-1 0 0 0,0 1 0 0 0,-1-1 0 0 0,0 0 0 0 0,0-1-1 0 0,-1 1 1 0 0,1-1 0 0 0,-1 0 0 0 0,-10 6 0 0 0,-10 4 86 0 0,1 0 0 0 0,-33 12 1 0 0,44-21-102 0 0,-235 116 58 0 0,222-107-64 0 0,20-9 0 0 0,10-2 0 0 0,12 0 0 0 0,-15-4 0 0 0,12 2 3 0 0,-1 0 0 0 0,1-1 0 0 0,-1-1 0 0 0,23-1-1 0 0,49-11 32 0 0,-56 7-16 0 0,0 1 0 0 0,35-1 0 0 0,-53 5-16 0 0,-1 1 0 0 0,0-1 0 0 0,0 1 1 0 0,1 1-1 0 0,-1 0 0 0 0,0 0 0 0 0,-1 0 0 0 0,1 1 1 0 0,0 1-1 0 0,-1-1 0 0 0,14 9 0 0 0,-17-9-2 0 0,1 0 0 0 0,-1 1 0 0 0,0 0 0 0 0,0-1 0 0 0,-1 1 0 0 0,1 0 0 0 0,-1 1 0 0 0,0-1 0 0 0,4 8 0 0 0,-6-11 0 0 0,0 0 0 0 0,-1 1 0 0 0,1-1 0 0 0,0 0 0 0 0,-1 0 1 0 0,0 1-1 0 0,1-1 0 0 0,-1 0 0 0 0,0 1 0 0 0,0-1 0 0 0,0 1 0 0 0,1-1 0 0 0,-1 0 0 0 0,-1 1 0 0 0,1-1 0 0 0,0 1 0 0 0,0-1 0 0 0,0 0 0 0 0,-2 3 0 0 0,1 0 10 0 0,0 1 35 0 0,-1 0-1 0 0,1-1 1 0 0,-1 0 0 0 0,0 1 0 0 0,0-1-1 0 0,-1 0 1 0 0,1 0 0 0 0,-1 0 0 0 0,0 0-1 0 0,-4 5 1 0 0,-6 3 115 0 0,-19 17 0 0 0,28-26-151 0 0,-19 15 42 0 0,-2 0-1 0 0,0-2 0 0 0,-1-1 1 0 0,-47 20-1 0 0,28-18 21 0 0,-1-1-1 0 0,-54 11 1 0 0,95-26-70 0 0,-10 3 18 0 0,0-1 1 0 0,-1-1-1 0 0,1 0 0 0 0,-1 0 0 0 0,1-2 0 0 0,-1 0 1 0 0,-26-4-1 0 0,40 4-554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4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11975 0 0,'0'0'5796'0'0,"0"3"-5585"0"0,-3 3-89 0 0,1 1 0 0 0,-1-1 0 0 0,0 0-1 0 0,0 0 1 0 0,-1-1 0 0 0,0 1 0 0 0,0-1 0 0 0,0 0 0 0 0,-10 9 0 0 0,-14 20 372 0 0,26-30-380 0 0,-2 7-92 0 0,3 1-38 0 0,1-10-77 0 0,3 0-72 0 0,11 3-892 0 0,6-3-3428 0 0,1-7-1539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4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8287 0 0,'0'0'639'0'0,"-3"0"-415"0"0,-1 1 327 0 0,0 1-1 0 0,0-1 1 0 0,-1 1-1 0 0,1 0 1 0 0,0 0 0 0 0,0 1-1 0 0,1-1 1 0 0,-1 1-1 0 0,1 0 1 0 0,-1 0 0 0 0,1 0-1 0 0,-6 6 1 0 0,-4 7 457 0 0,-17 26 1 0 0,7-3-202 0 0,2 1 0 0 0,-28 73 0 0 0,27-50-299 0 0,-18 91 1 0 0,5-14-405 0 0,30-124-132 0 0,-2 5-153 0 0,1 0 0 0 0,1 1 1 0 0,1 0-1 0 0,-2 29 0 0 0,6-48-733 0 0,0-1-249 0 0,2 11-48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4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13359 0 0,'0'0'1522'0'0,"3"2"-777"0"0,8 1-243 0 0,-1 0 0 0 0,1 0-1 0 0,0-1 1 0 0,0 0 0 0 0,19 0 0 0 0,59-4 278 0 0,-68 1-647 0 0,358-53 2007 0 0,-203 23-1343 0 0,669-91 976 0 0,-400 60-1682 0 0,-156 37-91 0 0,-261 24-253 0 0,0 2 1 0 0,-1 0-1 0 0,1 2 0 0 0,0 1 1 0 0,39 11-1 0 0,-41-6-567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5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0 612 919 0 0,'5'-5'12353'0'0,"-2"20"-10157"0"0,2 29-2854 0 0,-4-37 1454 0 0,12 112 283 0 0,40 170-1 0 0,-38-226-1042 0 0,16 60 178 0 0,-31-121 862 0 0,2-4-774 0 0,11-34 40 0 0,-2-1 0 0 0,-1 0 0 0 0,7-54 0 0 0,48-185-172 0 0,1-4-300 0 0,-62 256 52 0 0,22-136-423 0 0,-21 113 262 0 0,-1-67 1 0 0,-7 70 142 0 0,-10-56 0 0 0,11 86 107 0 0,1 11 112 0 0,1 7-49 0 0,0 1-79 0 0,0 1 0 0 0,1 0-1 0 0,0 0 1 0 0,0 0 0 0 0,0 0 0 0 0,1 0-1 0 0,0-1 1 0 0,0 1 0 0 0,0-1-1 0 0,1 1 1 0 0,0-1 0 0 0,0 0 0 0 0,0 0-1 0 0,1 0 1 0 0,-1 0 0 0 0,1-1 0 0 0,0 0-1 0 0,1 1 1 0 0,-1-1 0 0 0,1-1-1 0 0,5 4 1 0 0,6 3 4 0 0,0-1 0 0 0,1-1-1 0 0,0 0 1 0 0,0-1 0 0 0,1-1 0 0 0,0-1 0 0 0,0-1-1 0 0,1 0 1 0 0,-1-1 0 0 0,27 0 0 0 0,11-2 26 0 0,0-3 0 0 0,65-11 1 0 0,254-65 356 0 0,2 0 305 0 0,-274 66-537 0 0,1 5-1 0 0,106 6 0 0 0,-195 2-165 0 0,-12 0-70 0 0,-34 6-4776 0 0,13-7 3514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5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82 6447 0 0,'13'-10'419'0'0,"0"1"-1"0"0,21-13 0 0 0,-18 14 1112 0 0,0 0-1 0 0,0 1 1 0 0,1 1-1 0 0,17-4 1 0 0,-32 9-265 0 0,2 14-982 0 0,-4-11-270 0 0,0 1 1 0 0,0-1-1 0 0,-1 1 0 0 0,1-1 1 0 0,0 0-1 0 0,-1 1 1 0 0,1-1-1 0 0,-1 1 0 0 0,0-1 1 0 0,0 0-1 0 0,0 0 1 0 0,0 0-1 0 0,0 1 0 0 0,-3 3 1 0 0,4-6-8 0 0,-7 11 54 0 0,-1-1 1 0 0,0-1-1 0 0,0 1 0 0 0,0-1 1 0 0,-1-1-1 0 0,-12 9 1 0 0,-64 41 158 0 0,57-40 33 0 0,-55 26 1131 0 0,59-33-1450 0 0,0 1 1 0 0,-34 25-1 0 0,40-24-449 0 0,2 1 0 0 0,-26 27 0 0 0,37-36 506 0 0,1 1 1 0 0,-1-1-1 0 0,1 1 0 0 0,0 1 1 0 0,1-1-1 0 0,0 0 1 0 0,0 1-1 0 0,0 0 1 0 0,0 0-1 0 0,1 0 1 0 0,-2 13-1 0 0,3-14 10 0 0,1 1 0 0 0,-1 0 0 0 0,2 12 0 0 0,6 2-27 0 0,-3-13 1 0 0,-2-2 25 0 0,1-1 1 0 0,0 0 0 0 0,0 0-1 0 0,0 0 1 0 0,0 0 0 0 0,1 0-1 0 0,-1 0 1 0 0,1-1-1 0 0,1 0 1 0 0,-1 0 0 0 0,0 0-1 0 0,1 0 1 0 0,0-1-1 0 0,0 0 1 0 0,0 0 0 0 0,0 0-1 0 0,1 0 1 0 0,-1-1-1 0 0,1 0 1 0 0,-1 0 0 0 0,1-1-1 0 0,0 1 1 0 0,0-1-1 0 0,-1-1 1 0 0,1 1 0 0 0,7-1-1 0 0,7-1 40 0 0,0 0-1 0 0,-1-2 0 0 0,1 0 0 0 0,-1-1 1 0 0,20-8-1 0 0,91-40 246 0 0,-47 12-41 0 0,-1-4 1 0 0,81-59-1 0 0,-152 95-223 0 0,0 0-1 0 0,0-1 1 0 0,0 0-1 0 0,-1 0 0 0 0,-1-1 1 0 0,12-15-1 0 0,-19 21 29 0 0,-2 3-47 0 0,1 1-1 0 0,-1-1 0 0 0,0 0 0 0 0,1 0 1 0 0,-1 0-1 0 0,0 0 0 0 0,0 1 1 0 0,0-1-1 0 0,1 0 0 0 0,-1 0 0 0 0,0 0 1 0 0,0 0-1 0 0,0 0 0 0 0,-1 0 1 0 0,1 0-1 0 0,0 0 0 0 0,0 1 1 0 0,0-1-1 0 0,-1 0 0 0 0,1 0 0 0 0,0 0 1 0 0,-1 0-1 0 0,1 1 0 0 0,0-1 1 0 0,-1 0-1 0 0,0 0 0 0 0,1 1 1 0 0,-1-1-1 0 0,1 0 0 0 0,-1 1 0 0 0,0-1 1 0 0,1 0-1 0 0,-1 1 0 0 0,0-1 1 0 0,0 1-1 0 0,0-1 0 0 0,-1 0 1 0 0,-3-2-37 0 0,0 1-1 0 0,-1-1 0 0 0,1 1 1 0 0,0 0-1 0 0,-1 1 1 0 0,1-1-1 0 0,-1 1 1 0 0,0 0-1 0 0,1 1 0 0 0,-1-1 1 0 0,-6 1-1 0 0,-9 1-155 0 0,-33 6-1 0 0,38-5 143 0 0,0 1 0 0 0,1 1 0 0 0,-1 0 0 0 0,-18 8 0 0 0,28-9 62 0 0,0 0 0 0 0,0 0 0 0 0,1 1 0 0 0,-1-1 1 0 0,1 1-1 0 0,0 1 0 0 0,0-1 0 0 0,0 1 0 0 0,0 0 1 0 0,1 0-1 0 0,0 0 0 0 0,0 0 0 0 0,-3 7 0 0 0,-4 8 44 0 0,2-1-1 0 0,0 2 0 0 0,1-1 1 0 0,2 1-1 0 0,0 0 1 0 0,1 1-1 0 0,0-1 0 0 0,0 27 1 0 0,5-44-54 0 0,0 1 0 0 0,0-1 0 0 0,0 1 0 0 0,1 0-1 0 0,0-1 1 0 0,1 5 0 0 0,5 4-34 0 0,-6-11-2 0 0,1-1-1 0 0,0 0 1 0 0,-1 0-1 0 0,1 0 1 0 0,0 0-1 0 0,0 0 1 0 0,0 0-1 0 0,0 0 1 0 0,0-1-1 0 0,0 1 1 0 0,0-1-1 0 0,0 1 1 0 0,0-1-1 0 0,0 0 1 0 0,0 0-1 0 0,0 0 1 0 0,3 0-1 0 0,1-1-962 0 0,1 0 0 0 0,-1 0 0 0 0,0 0 0 0 0,11-5 0 0 0,15-8-4541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1:5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12 6911 0 0,'-2'0'528'0'0,"-16"5"397"0"0,0 0 0 0 0,1 1 1 0 0,0 0-1 0 0,0 2 0 0 0,0 0 0 0 0,1 1 0 0 0,0 0 0 0 0,1 2 0 0 0,-20 15 0 0 0,23-14-25 0 0,11-10-167 0 0,0-2-618 0 0,1 0 0 0 0,-1 1 1 0 0,1-1-1 0 0,-1 1 0 0 0,1-1 0 0 0,0 1 0 0 0,-1 0 0 0 0,1-1 0 0 0,0 1 0 0 0,-1-1 0 0 0,1 1 1 0 0,0 0-1 0 0,0-1 0 0 0,0 1 0 0 0,0-1 0 0 0,-1 1 0 0 0,1 1 0 0 0,37-9 780 0 0,59-18 1 0 0,8-3-523 0 0,-14 15 58 0 0,116-4-1 0 0,-182 16-419 0 0,10-5 53 0 0,-19 2-53 0 0,-1-2 43 0 0,-3-1 16 0 0,-6 4-16 0 0,4-4-43 0 0,-9 6-11 0 0,0 1-1 0 0,0 0 1 0 0,1 0-1 0 0,-1-1 1 0 0,0 1 0 0 0,0 0-1 0 0,1-1 1 0 0,-1 1-1 0 0,0 0 1 0 0,0 0-1 0 0,1-1 1 0 0,-1 1 0 0 0,0 0-1 0 0,1 0 1 0 0,-1 0-1 0 0,0 0 1 0 0,1-1 0 0 0,-1 1-1 0 0,0 0 1 0 0,1 0-1 0 0,-1 0 1 0 0,1 0-1 0 0,-1 0 1 0 0,0 0 0 0 0,1 0-1 0 0,-1 0 1 0 0,0 0-1 0 0,1 0 1 0 0,-1 0-1 0 0,0 0 1 0 0,1 0 0 0 0,-1 0-1 0 0,0 1 1 0 0,1-1-1 0 0,-1 0 1 0 0,0 0-1 0 0,1 0 1 0 0,0 8-32 0 0,-1-8 27 0 0,1 6 2 0 0,-1-1-1 0 0,0 1 1 0 0,-1-1 0 0 0,1 0 0 0 0,-1 1-1 0 0,0-1 1 0 0,-1 0 0 0 0,1 1 0 0 0,-4 6 0 0 0,-3 7-23 0 0,-12 20 1 0 0,8-18 21 0 0,-8 16-11 0 0,-1-2 0 0 0,-3 0 0 0 0,-42 50 0 0 0,37-49 15 0 0,2 1 0 0 0,-29 55 0 0 0,-34 47 0 0 0,85-132 0 0 0,-1 0 0 0 0,1 0 0 0 0,1 1 0 0 0,-1 0 0 0 0,1 0 0 0 0,-5 16 0 0 0,8-24-1 0 0,1 1 1 0 0,0 0-1 0 0,-1-1 0 0 0,1 1 1 0 0,0-1-1 0 0,0 1 0 0 0,-1-1 1 0 0,1 1-1 0 0,0 0 0 0 0,0-1 0 0 0,0 1 1 0 0,0 0-1 0 0,0-1 0 0 0,0 1 1 0 0,0-1-1 0 0,0 1 0 0 0,0 0 1 0 0,0 0-1 0 0,1 0-81 0 0,0-1 0 0 0,-1 1 1 0 0,1-1-1 0 0,0 0 0 0 0,0 1 1 0 0,0-1-1 0 0,-1 0 0 0 0,1 0 1 0 0,0 1-1 0 0,0-1 0 0 0,0 0 1 0 0,0 0-1 0 0,0 0 0 0 0,-1 0 1 0 0,1 0-1 0 0,0 0 0 0 0,0 0 1 0 0,1-1-1 0 0,19-3-4894 0 0,7-6-2307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5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4607 0 0,'0'0'711'0'0,"-2"1"904"0"0,-5 0-468 0 0,1 0 0 0 0,0 1 0 0 0,0 0 0 0 0,0 0 0 0 0,-5 4 1 0 0,2-2-485 0 0,1 1 0 0 0,-13 11 0 0 0,1 2-1045 0 0,-26 29 1 0 0,34-33 818 0 0,6-8-422 0 0,-1 0 0 0 0,0 0 0 0 0,-9 5 0 0 0,9-6 35 0 0,0-1-1 0 0,1 1 1 0 0,0 1 0 0 0,-9 9-1 0 0,-41 52 626 0 0,-77 103-139 0 0,119-148-538 0 0,0 2 0 0 0,1-1 0 0 0,2 2 0 0 0,0 0-1 0 0,2 0 1 0 0,-7 28 0 0 0,14-47 7 0 0,1 0-1 0 0,0 0 0 0 0,1 1 1 0 0,-1-1-1 0 0,1 1 0 0 0,0-1 1 0 0,2 12-1 0 0,-1-15 0 0 0,0 0 0 0 0,0 0-1 0 0,0 0 1 0 0,0 0 0 0 0,0 0 0 0 0,0 0 0 0 0,1 0-1 0 0,-1-1 1 0 0,1 1 0 0 0,0-1 0 0 0,0 1-1 0 0,0-1 1 0 0,0 1 0 0 0,0-1 0 0 0,1 0-1 0 0,-1 0 1 0 0,6 3 0 0 0,3 1 143 0 0,0-1-1 0 0,0 0 1 0 0,1-1 0 0 0,0 0-1 0 0,0-1 1 0 0,0-1-1 0 0,16 3 1 0 0,88-2 1904 0 0,-87-3-1419 0 0,-26 0-465 0 0,-2 3-277 0 0,-1 0-71 0 0,1 0 0 0 0,0 0 0 0 0,-1 0 0 0 0,1 0 0 0 0,-1 0 0 0 0,0 5 1 0 0,0-6-258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5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278 147 5063 0 0,'0'0'390'0'0,"-3"0"-252"0"0,-25-7 209 0 0,8-3 10714 0 0,23 6-10460 0 0,-3 4-582 0 0,0-1 0 0 0,0 1 0 0 0,0-1 0 0 0,0 1 0 0 0,0-1 0 0 0,1 1 0 0 0,-1-1 0 0 0,0 1 0 0 0,0 0 0 0 0,0-1 0 0 0,1 1 0 0 0,-1-1 0 0 0,0 1 1 0 0,1-1-1 0 0,-1 1 0 0 0,0 0 0 0 0,1-1 0 0 0,-1 1 0 0 0,1 0 0 0 0,-1-1 0 0 0,0 1 0 0 0,1 0 0 0 0,41-18 282 0 0,0 2 0 0 0,54-13 0 0 0,6-2 49 0 0,-80 25-255 0 0,0 1 0 0 0,0 1 0 0 0,0 1 0 0 0,41-1 0 0 0,-58 4-78 0 0,-1 0 0 0 0,1 0 0 0 0,0 1 0 0 0,0-1 0 0 0,-1 1 0 0 0,1 0 0 0 0,0 1 0 0 0,-1-1 0 0 0,1 1 0 0 0,-1 0 0 0 0,0 0 0 0 0,1 0 0 0 0,-1 1 0 0 0,4 3 0 0 0,-7-6-13 0 0,0 1 0 0 0,-1-1 0 0 0,1 1 0 0 0,0 0 0 0 0,-1 0 0 0 0,1-1 0 0 0,-1 1 0 0 0,1 0 0 0 0,-1 0 0 0 0,0 0 0 0 0,1 0 0 0 0,-1-1 0 0 0,0 1 0 0 0,1 0 0 0 0,-1 0 0 0 0,0 1 0 0 0,1 2 8 0 0,2 13 41 0 0,-3-12-52 0 0,0-1 0 0 0,-1 0 0 0 0,0 1 0 0 0,0-1 0 0 0,-1 0 0 0 0,1 0 0 0 0,-1 1 0 0 0,0-1 0 0 0,0 0 1 0 0,0 0-1 0 0,0-1 0 0 0,-1 1 0 0 0,1 0 0 0 0,-6 4 0 0 0,-6 6 12 0 0,0 0 1 0 0,-18 12 0 0 0,8-7 14 0 0,-12 11-11 0 0,-1-3 0 0 0,-60 36 0 0 0,82-55-46 0 0,-123 66-140 0 0,104-58-17 0 0,0-1 1 0 0,-40 11-1 0 0,72-26 68 0 0,14-10-906 0 0,-5 5 992 0 0,-1 0 1 0 0,1 1 0 0 0,1 0-1 0 0,-1 0 1 0 0,0 0 0 0 0,1 1-1 0 0,0 0 1 0 0,0 0 0 0 0,11-1-1 0 0,-16 3 15 0 0,0 0 0 0 0,0 0-1 0 0,0 0 1 0 0,0 1 0 0 0,1-1-1 0 0,-1 1 1 0 0,5 0 0 0 0,-1 0-5 0 0,4 0 0 0 0,-1 0 0 0 0,1 0 0 0 0,-1 1 0 0 0,1 0 0 0 0,-1 1 0 0 0,1 0 0 0 0,18 7 0 0 0,3 4 117 0 0,31 16 0 0 0,-52-23-6 0 0,-10-5-56 0 0,1 0 0 0 0,0 1 0 0 0,-1-1 0 0 0,1 0 0 0 0,-1 1 0 0 0,0-1 0 0 0,1 1 0 0 0,-1 0 0 0 0,0 0 0 0 0,0-1 0 0 0,2 5 0 0 0,-1-2 86 0 0,0-1-63 0 0,0 0 1 0 0,-1 0 0 0 0,0 1 0 0 0,0-1-1 0 0,1 0 1 0 0,-2 0 0 0 0,1 1 0 0 0,0-1-1 0 0,-1 0 1 0 0,0 1 0 0 0,1-1 0 0 0,-1 0-1 0 0,0 1 1 0 0,-2 5 0 0 0,0 3 23 0 0,-1 0 0 0 0,-7 18 0 0 0,9-24-29 0 0,-5 9 8 0 0,-1 0 1 0 0,0-1-1 0 0,-1 1 0 0 0,-13 17 1 0 0,-45 49 99 0 0,59-73-110 0 0,-1 0 1 0 0,-1 0-1 0 0,0-1 0 0 0,0 0 0 0 0,0-1 0 0 0,-1 0 0 0 0,0 0 0 0 0,0-1 1 0 0,-1 0-1 0 0,1-1 0 0 0,-1 0 0 0 0,0-1 0 0 0,-18 3 0 0 0,12-3 1 0 0,0-1 0 0 0,0-1 0 0 0,0-1-1 0 0,0 0 1 0 0,0-1 0 0 0,0-1 0 0 0,0-1-1 0 0,-24-6 1 0 0,33 6 39 0 0,-1 1-1 0 0,2-2 1 0 0,-1 1-1 0 0,0-1 1 0 0,1 0 0 0 0,-9-6-1 0 0,14 8-171 0 0,0 1 0 0 0,0-1 1 0 0,0 0-1 0 0,1 1 0 0 0,-1-1 0 0 0,0 0 0 0 0,1 0 0 0 0,0 0 0 0 0,0 0 1 0 0,-1-1-1 0 0,0-2 0 0 0,2 3-244 0 0,-1 0 0 0 0,1 1 0 0 0,0-1 0 0 0,0 0 0 0 0,-1 0 0 0 0,1 0 1 0 0,1 1-1 0 0,-1-1 0 0 0,0 0 0 0 0,0 0 0 0 0,1 0 0 0 0,-1 1 0 0 0,1-1 0 0 0,-1 0 0 0 0,1 1 0 0 0,0-1 0 0 0,1-2 1 0 0,7-11-6136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5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46 5527 0 0,'31'-26'568'0'0,"-18"18"-184"0"0,30-4 6787 0 0,-35 12-4052 0 0,0 4-2847 0 0,-7-3 112 0 0,13 6 1172 0 0,-11-6-906 0 0,-2 2-238 0 0,1 1-367 0 0,0 1-1 0 0,-1-1 1 0 0,1 0 0 0 0,-1 1-1 0 0,0-1 1 0 0,0 0 0 0 0,-1 1-1 0 0,1-1 1 0 0,-1 1 0 0 0,0-1-1 0 0,0 1 1 0 0,-1-1 0 0 0,1 1-1 0 0,-1-1 1 0 0,0 1-1 0 0,0-1 1 0 0,-1 1 0 0 0,1-1-1 0 0,-1 0 1 0 0,0 0 0 0 0,0 0-1 0 0,0 0 1 0 0,-1 0 0 0 0,1 0-1 0 0,-1-1 1 0 0,0 1 0 0 0,0-1-1 0 0,-5 4 1 0 0,-18 18 30 0 0,-3 2 2 0 0,-35 42 0 0 0,33-31-40 0 0,-4 4-23 0 0,-42 67-1 0 0,68-90 41 0 0,3-6-44 0 0,5 2 1 0 0,1-13 1 0 0,1 0 0 0 0,-1-1 0 0 0,1 1 0 0 0,0 0 0 0 0,-1 0 0 0 0,1-1 0 0 0,0 1 1 0 0,0 0-1 0 0,1-1 0 0 0,-1 1 0 0 0,0-1 0 0 0,0 0 0 0 0,1 1 0 0 0,-1-1 0 0 0,1 0 0 0 0,-1 0 0 0 0,1 0 0 0 0,-1 0 1 0 0,1 0-1 0 0,0 0 0 0 0,-1 0 0 0 0,1-1 0 0 0,0 1 0 0 0,2 0 0 0 0,7 2 62 0 0,0 0-1 0 0,22 2 1 0 0,-23-4-16 0 0,0 0-15 0 0,10 2-8 0 0,-1-1 0 0 0,24 0 0 0 0,85-3-768 0 0,-115 3-1968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5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6911 0 0,'0'0'623'0'0,"-2"3"-514"0"0,-9 12 1754 0 0,1 2-1 0 0,1-1 0 0 0,0 1 0 0 0,-11 32 0 0 0,-17 78 1828 0 0,30-101-4152 0 0,-4 11 507 0 0,-2 0 0 0 0,-2-1 0 0 0,-1-1 1 0 0,-27 44-1 0 0,-94 124 112 0 0,121-180-155 0 0,8-14 8 0 0,6-6-18 0 0,0 0 0 0 0,0 0 0 0 0,0 0 0 0 0,0 0 0 0 0,1 0 0 0 0,-1 0 1 0 0,1 0-1 0 0,0 1 0 0 0,-1 3 0 0 0,2-7 2 0 0,0 0 1 0 0,0 0-1 0 0,0 0 0 0 0,0 0 1 0 0,-1 0-1 0 0,1 0 1 0 0,0 0-1 0 0,0 1 0 0 0,0-1 1 0 0,0 0-1 0 0,0 0 0 0 0,0 0 1 0 0,0 0-1 0 0,0 0 1 0 0,0 0-1 0 0,0 0 0 0 0,0 0 1 0 0,0 0-1 0 0,0 0 1 0 0,0 0-1 0 0,0 0 0 0 0,0 0 1 0 0,0 1-1 0 0,0-1 0 0 0,0 0 1 0 0,1 0-1 0 0,-1 0 1 0 0,0 0-1 0 0,0 0 0 0 0,0 0 1 0 0,0 0-1 0 0,0 0 1 0 0,0 0-1 0 0,0 0 0 0 0,0 0 1 0 0,0 0-1 0 0,0 0 0 0 0,0 0 1 0 0,0 0-1 0 0,0 0 1 0 0,0 0-1 0 0,0 0 0 0 0,0 1 1 0 0,0-1-1 0 0,1 0 0 0 0,-1 0 1 0 0,0 0-1 0 0,0 0 1 0 0,0 0-1 0 0,0 0 0 0 0,0 0 1 0 0,0 0-1 0 0,0 0 1 0 0,0 0-1 0 0,0 0 0 0 0,0 0 1 0 0,0 0-1 0 0,0 0 0 0 0,0 0 1 0 0,1-1-1 0 0,-1 1 1 0 0,0 0-1 0 0,0 0 0 0 0,0 0 1 0 0,0 0-1 0 0,4 0-322 0 0,1 0-1 0 0,-1 0 0 0 0,0 0 1 0 0,1-1-1 0 0,-1 0 1 0 0,7-2-1 0 0,19-6-6155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1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5527 0 0,'19'-11'1068'0'0,"10"-5"867"0"0,-29 15-1735 0 0,31 4 2580 0 0,-16 0-2637 0 0,-1-1 1 0 0,0-1-1 0 0,1 0 0 0 0,-1-1 0 0 0,1 0 1 0 0,-1-1-1 0 0,1-1 0 0 0,19-4 0 0 0,-17 1 315 0 0,1 1 0 0 0,0 1 0 0 0,33-2 0 0 0,-39 5-229 0 0,-1 0 0 0 0,1 2 0 0 0,-1-1 0 0 0,1 1 0 0 0,-1 1 0 0 0,0 0 0 0 0,13 5 0 0 0,-19-6-229 0 0,1 1-176 0 0,0 0 0 0 0,1-1 0 0 0,-1 1 0 0 0,1-2 0 0 0,-1 1-1 0 0,1-1 1 0 0,0 0 0 0 0,12 0 0 0 0,-17-1-639 0 0,2-2-209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2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92 10135 0 0,'1'-7'249'0'0,"-1"4"-75"0"0,1 1 0 0 0,-1 0-1 0 0,0 0 1 0 0,1 0 0 0 0,0 0-1 0 0,-1 0 1 0 0,1 0-1 0 0,0 0 1 0 0,0 0 0 0 0,0 0-1 0 0,1 0 1 0 0,-1 1-1 0 0,0-1 1 0 0,3-2 0 0 0,18-16 6438 0 0,-12 13-6011 0 0,1 1 1 0 0,-1 0 0 0 0,20-7-1 0 0,-29 12-120 0 0,-2 5-471 0 0,0 0 0 0 0,0-1 0 0 0,0 1 0 0 0,0-1 0 0 0,-1 1 0 0 0,0-1 0 0 0,1 1 0 0 0,-1-1 0 0 0,-5 6 0 0 0,2-2 21 0 0,-117 151 168 0 0,46-65-130 0 0,70-85-58 0 0,6-7-9 0 0,0-1 0 0 0,0 0 1 0 0,0 1-1 0 0,0-1 0 0 0,0 1 1 0 0,0-1-1 0 0,0 0 0 0 0,0 1 0 0 0,0-1 1 0 0,0 0-1 0 0,0 1 0 0 0,1-1 0 0 0,-1 0 1 0 0,0 1-1 0 0,0-1 0 0 0,0 0 1 0 0,0 1-1 0 0,1-1 0 0 0,-1 0 0 0 0,0 1 1 0 0,0-1-1 0 0,1 0 0 0 0,-1 0 1 0 0,0 1-1 0 0,1-1 0 0 0,-1 0 0 0 0,0 0 1 0 0,1 0-1 0 0,-1 0 0 0 0,1 1 1 0 0,8 4 43 0 0,-3-4-22 0 0,0 1-1 0 0,0-2 1 0 0,0 1 0 0 0,0-1-1 0 0,0 0 1 0 0,0 0-1 0 0,-1-1 1 0 0,9-1 0 0 0,49-15 102 0 0,-30 7-113 0 0,-20 8-13 0 0,-1 0 0 0 0,1 0 0 0 0,0 1 0 0 0,-1 1 0 0 0,1 0 0 0 0,0 1 0 0 0,18 4 0 0 0,-31-5 0 0 0,21 1 2 0 0,0 0-1 0 0,-1-1 1 0 0,1-1-1 0 0,0-1 1 0 0,32-7-1 0 0,11-8-2786 0 0,-49 12 1361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5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61 122 7831 0 0,'-3'1'603'0'0,"-14"3"368"0"0,-23 10 10143 0 0,79-15-10369 0 0,0-2 1 0 0,60-12-1 0 0,74-28-941 0 0,-115 28 385 0 0,28-9-104 0 0,51-12 57 0 0,-121 33-142 0 0,-1 4 0 0 0,-15-1 0 0 0,1 0 0 0 0,-1 0 0 0 0,1 1 0 0 0,0-1 0 0 0,-1 1 0 0 0,1-1 0 0 0,-1 0 0 0 0,1 1 0 0 0,-1-1 0 0 0,1 1 0 0 0,-1-1 0 0 0,1 1 0 0 0,-1-1 0 0 0,0 1 0 0 0,1 0 0 0 0,-1-1 0 0 0,1 2 0 0 0,-1 13 0 0 0,0-10-2 0 0,-11 22 16 0 0,-5 8 48 0 0,-33 49 0 0 0,25-46-62 0 0,-46 68 0 0 0,67-101 0 0 0,-49 65 0 0 0,-62 113 0 0 0,108-171 0 0 0,0 0 0 0 0,1 0 0 0 0,-7 24 0 0 0,9-23-89 0 0,3-13 76 0 0,0 0 1 0 0,0 1 0 0 0,0-1-1 0 0,0 0 1 0 0,0 0-1 0 0,0 0 1 0 0,0 0 0 0 0,0 0-1 0 0,0 1 1 0 0,0-1-1 0 0,0 0 1 0 0,0 0 0 0 0,0 0-1 0 0,0 0 1 0 0,0 0-1 0 0,0 0 1 0 0,0 1 0 0 0,0-1-1 0 0,0 0 1 0 0,1 0-1 0 0,-1 0 1 0 0,0 0 0 0 0,0 0-1 0 0,0 0 1 0 0,0 1 0 0 0,0-1-1 0 0,0 0 1 0 0,0 0-1 0 0,0 0 1 0 0,0 0 0 0 0,1 0-1 0 0,-1 0 1 0 0,0 0-1 0 0,0 0 1 0 0,0 0 0 0 0,0 0-1 0 0,2 2-141 0 0,0-1 1 0 0,0-1-1 0 0,0 1 0 0 0,0 0 1 0 0,0 0-1 0 0,0-1 0 0 0,0 1 0 0 0,0-1 1 0 0,0 1-1 0 0,0-1 0 0 0,0 0 0 0 0,2 0 1 0 0,19-2-5009 0 0,2-1-1474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5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8287 0 0,'0'0'8382'0'0,"0"3"-7334"0"0,3 7-31 0 0,-2-7-54 0 0,-1 0-198 0 0,2 27 2649 0 0,9-36-2651 0 0,-4 3-477 0 0,-1-1 1 0 0,0 1-1 0 0,0-1 0 0 0,-1 0 1 0 0,1-1-1 0 0,-1 1 0 0 0,9-10 1 0 0,-13 12-26 0 0,7-9 227 0 0,-6 9-465 0 0,-1 1 0 0 0,0-1 0 0 0,0 0 0 0 0,-1 0 0 0 0,1 0 0 0 0,0 0 0 0 0,0 0 0 0 0,-1 0 0 0 0,0 0 0 0 0,1-2 1 0 0,0 1 10 0 0,-1 1 246 0 0,-2 4-213 0 0,-6 6-66 0 0,0 0-62 0 0,-17 12-303 0 0,13-12 244 0 0,11-7 30 0 0,-2 0 9 0 0,2 0-736 0 0,-4 3 1966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5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10 6911 0 0,'1'-2'528'0'0,"6"-6"6492"0"0,-6 11-6138 0 0,0 3-658 0 0,0-1 0 0 0,0 0 1 0 0,0 1-1 0 0,-1-1 1 0 0,0 1-1 0 0,0-1 1 0 0,0 1-1 0 0,-1-1 0 0 0,-2 10 1 0 0,-17 52 703 0 0,15-53-706 0 0,-62 163 1268 0 0,-5 11-860 0 0,25-37-387 0 0,46-148-150 0 0,4-5-934 0 0,17-7-230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5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12607 0 0,'0'0'1810'0'0,"1"2"-1329"0"0,1 0-316 0 0,-1-1 0 0 0,0 1-1 0 0,1-1 1 0 0,-1 1 0 0 0,1-1 0 0 0,0 1 0 0 0,-1-1-1 0 0,1 0 1 0 0,0 0 0 0 0,0 0 0 0 0,0 0 0 0 0,0 0-1 0 0,0 0 1 0 0,0 0 0 0 0,0-1 0 0 0,0 1 0 0 0,0-1-1 0 0,0 0 1 0 0,0 1 0 0 0,0-1 0 0 0,1 0 0 0 0,3-1 0 0 0,7 1 469 0 0,0-2 0 0 0,22-5 0 0 0,-15 3 61 0 0,282-64 1898 0 0,-165 29-2473 0 0,-126 35-136 0 0,-9 3 10 0 0,1 0 1 0 0,0 0-1 0 0,-1 0 0 0 0,1 0 1 0 0,0 0-1 0 0,-1 1 0 0 0,1-1 1 0 0,0 1-1 0 0,0 0 0 0 0,0 0 1 0 0,4 0-1 0 0,-7 0 5 0 0,0 0 0 0 0,0 0 0 0 0,0 0 0 0 0,0 0 1 0 0,0 0-1 0 0,1 0 0 0 0,-1 0 0 0 0,0 0 0 0 0,0 0 0 0 0,0 0 0 0 0,0 0 0 0 0,0 0 0 0 0,0 0 0 0 0,0 0 0 0 0,0 0 0 0 0,0 0 0 0 0,1 0 1 0 0,-1 0-1 0 0,0 0 0 0 0,0 0 0 0 0,0 0 0 0 0,0 0 0 0 0,0 0 0 0 0,0 0 0 0 0,0 0 0 0 0,0 0 0 0 0,0 0 0 0 0,0 1 0 0 0,0-1 0 0 0,0 0 0 0 0,1 0 1 0 0,-1 0-1 0 0,0 0 0 0 0,0 0 0 0 0,0 0 0 0 0,0 0 0 0 0,0 0 0 0 0,0 0 0 0 0,0 0 0 0 0,0 1 0 0 0,0-1 0 0 0,0 0 0 0 0,0 0 0 0 0,0 0 1 0 0,0 0-1 0 0,0 0 0 0 0,0 0 0 0 0,0 0 0 0 0,0 0 0 0 0,0 0 0 0 0,0 1 0 0 0,0 2 0 0 0,1 0 0 0 0,-1 0 1 0 0,1 0-1 0 0,-1 0 0 0 0,0 0 0 0 0,0 0 0 0 0,-1 0 1 0 0,1 0-1 0 0,-1 0 0 0 0,1 0 0 0 0,-1 0 0 0 0,0 0 0 0 0,0 0 1 0 0,0 0-1 0 0,-3 4 0 0 0,0 2 2 0 0,-23 45-38 0 0,-3-1 0 0 0,-37 51 0 0 0,16-28 12 0 0,8-9-108 0 0,-47 77-375 0 0,60-79-151 0 0,29-62 334 0 0,5-4-1979 0 0,15-4 505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5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41 6911 0 0,'0'0'528'0'0,"2"-2"-341"0"0,34-28 7725 0 0,-11 22-3421 0 0,-22 8-3382 0 0,0 0-710 0 0,7 1-58 0 0,-7-1 848 0 0,-4 2-1090 0 0,-1 1-83 0 0,0 0 1 0 0,0 0 0 0 0,0-1-1 0 0,-1 1 1 0 0,1-1-1 0 0,0 1 1 0 0,-1-1 0 0 0,0 0-1 0 0,1 0 1 0 0,-1 0-1 0 0,0 0 1 0 0,0-1 0 0 0,0 1-1 0 0,-6 1 1 0 0,-6 2 124 0 0,-31 6 0 0 0,29-8-119 0 0,-21 4-75 0 0,-74 2 1 0 0,84-9-181 0 0,1-2 0 0 0,-33-6 0 0 0,40 5-17 0 0,0 0 0 0 0,-1 1 1 0 0,0 1-1 0 0,1 1 0 0 0,-29 4 1 0 0,44-3 181 0 0,0 0 0 0 0,1 1 0 0 0,-1-1 0 0 0,1 1 0 0 0,-1 0 0 0 0,-6 5 0 0 0,9-6-63 0 0,4-1-480 0 0,0 1 586 0 0,-1 0 1 0 0,1-1-1 0 0,0 1 1 0 0,0 0-1 0 0,-1-1 0 0 0,4 3 1 0 0,7 3-17 0 0,-5-3 32 0 0,5-1 5 0 0,20-7 6 0 0,-28 5-2 0 0,1-1 0 0 0,-1 0 0 0 0,1 0 0 0 0,-1-1 0 0 0,0 0 0 0 0,0 1 0 0 0,1-1 0 0 0,4-3 0 0 0,-1-3 22 0 0,-6 6 80 0 0,0 2 6 0 0,9-4-4 0 0,-9 3 312 0 0,-2 3-329 0 0,-4 7-64 0 0,0 0 0 0 0,0-1 0 0 0,-1 1 1 0 0,0-1-1 0 0,0 0 0 0 0,-1-1 0 0 0,-7 8 0 0 0,-7 10 57 0 0,4-2-3 0 0,-11 14 177 0 0,2 1 1 0 0,-23 44-1 0 0,45-75-208 0 0,2-5-24 0 0,0 0 0 0 0,-1 0 0 0 0,1 1 0 0 0,1-1 0 0 0,-1 1 0 0 0,0-1 0 0 0,1 1 0 0 0,-1-1 0 0 0,1 1 0 0 0,-1 2 0 0 0,2 17 107 0 0,0-19-98 0 0,-1-1 153 0 0,1-2-172 0 0,0 0 1 0 0,0 0-1 0 0,0 0 0 0 0,0 0 1 0 0,0 0-1 0 0,0 0 0 0 0,0 0 1 0 0,0 0-1 0 0,0 1 0 0 0,0-1 1 0 0,2 1-1 0 0,1 0 17 0 0,3 0 7 0 0,0-1-1 0 0,-1 0 1 0 0,1 0-1 0 0,0 0 1 0 0,0-1-1 0 0,0 0 0 0 0,0-1 1 0 0,-1 0-1 0 0,13-4 1 0 0,2-3 5 0 0,32-19-1 0 0,-29 14-24 0 0,-8 4-224 0 0,33-15-1 0 0,-45 24 169 0 0,0 1 0 0 0,0-1-1 0 0,0 1 1 0 0,0 0 0 0 0,-1 0 0 0 0,1 0 0 0 0,0 1-1 0 0,0-1 1 0 0,0 1 0 0 0,0 0 0 0 0,-1 0-1 0 0,1 1 1 0 0,0-1 0 0 0,-1 1 0 0 0,1-1-1 0 0,4 5 1 0 0,-4-4 30 0 0,-1 1-1 0 0,1 0 0 0 0,-1 0 1 0 0,0 0-1 0 0,0 0 1 0 0,0 0-1 0 0,-1 1 0 0 0,1-1 1 0 0,2 7-1 0 0,0-2-22 0 0,-1 1 0 0 0,-1 0 0 0 0,0 0 0 0 0,2 9 0 0 0,-1-1 93 0 0,-1 1 1 0 0,-1-1 0 0 0,-1 0-1 0 0,-1 26 1 0 0,-3-13 252 0 0,3-27-146 0 0,-1 0 1 0 0,-1 3-119 0 0,-1-1-1 0 0,1 1 1 0 0,-1-1-1 0 0,0 0 1 0 0,0 0-1 0 0,-1 0 1 0 0,1 0-1 0 0,-1-1 1 0 0,0 0-1 0 0,-1 1 1 0 0,1-1 0 0 0,-1-1-1 0 0,1 1 1 0 0,-7 3-1 0 0,-50 24 242 0 0,36-18-262 0 0,-1 0 0 0 0,0-1 0 0 0,-1-2 0 0 0,-28 7-1 0 0,26-10-295 0 0,27-6 139 0 0,27-18-5887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2:5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6911 0 0,'0'0'8755'0'0,"1"3"-8047"0"0,2 7-15 0 0,-2-7-18 0 0,1-1-10 0 0,84 75 2046 0 0,-85-74-2678 0 0,1-1 0 0 0,0 0 1 0 0,-1 1-1 0 0,1 0 0 0 0,-1-1 0 0 0,0 1 1 0 0,0 0-1 0 0,0-1 0 0 0,0 1 1 0 0,-1 0-1 0 0,1 0 0 0 0,-1 0 0 0 0,1 0 1 0 0,-1 0-1 0 0,0 0 0 0 0,0 0 0 0 0,-1 0 1 0 0,1 0-1 0 0,-1 3 0 0 0,-4 19 416 0 0,-15 46-1 0 0,-3 15-25 0 0,22-83-418 0 0,-12 92 134 0 0,8-58-365 0 0,-3-22-143 0 0,5-10 300 0 0,2-3-120 0 0,-2-2 43 0 0,-2 1 88 0 0,0 0 0 0 0,0 0 0 0 0,-1-1 0 0 0,1 0-1 0 0,-9 0 1 0 0,11 0 56 0 0,0 0-1 0 0,0-1 1 0 0,0 1 0 0 0,0-1-1 0 0,-1 0 1 0 0,1 0 0 0 0,1 0-1 0 0,-1 0 1 0 0,-5-3 0 0 0,-4-2 162 0 0,6 3-70 0 0,4 2-58 0 0,1 0 1 0 0,0 0 0 0 0,-1 1 0 0 0,1-1-1 0 0,-1 0 1 0 0,1 1 0 0 0,-1 0 0 0 0,1-1-1 0 0,-1 1 1 0 0,1 0 0 0 0,-3-1-1 0 0,0 2-7 0 0,1-1-1 0 0,-1 1 0 0 0,1 0 0 0 0,-1 0 0 0 0,1 0 0 0 0,-1 1 0 0 0,1-1 0 0 0,0 1 0 0 0,-5 3 0 0 0,-6 4-19 0 0,12-5-10 0 0,1-2-18 0 0,1-1-28 0 0,-1 0-1 0 0,1-1 0 0 0,0 1 0 0 0,-1 0 0 0 0,1 0 0 0 0,0-1 0 0 0,-1 1 0 0 0,1 0 1 0 0,0 0-1 0 0,0-1 0 0 0,-1 1 0 0 0,1 0 0 0 0,0 0 0 0 0,0 1 0 0 0,0 0-885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0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72 106 3223 0 0,'0'0'143'0'0,"-2"-1"-3"0"0,-25-4-111 0 0,2-1 11467 0 0,27 4-11397 0 0,6-6 1402 0 0,-5 8-1421 0 0,1 0-1 0 0,-1-1 1 0 0,0 1-1 0 0,1-1 1 0 0,-1 0-1 0 0,6-2 1 0 0,-6 1-45 0 0,105-27 742 0 0,-64 15-689 0 0,2 3 0 0 0,66-9-1 0 0,-92 19-87 0 0,-5 3 0 0 0,-14-2 0 0 0,1 0 0 0 0,-1 1 0 0 0,0-1 0 0 0,0 1 0 0 0,0 0 0 0 0,0-1 0 0 0,0 1 0 0 0,-1 0 0 0 0,1 0 0 0 0,0-1 0 0 0,1 3 0 0 0,-1-2-1 0 0,0 1 1 0 0,0 0-1 0 0,0-1 0 0 0,-1 1 0 0 0,1 0 0 0 0,0 0 1 0 0,-1 0-1 0 0,0 0 0 0 0,1-1 0 0 0,-1 1 0 0 0,0 0 1 0 0,0 0-1 0 0,0 0 0 0 0,0 3 0 0 0,-3 11-47 0 0,-1-5 89 0 0,-1-1 0 0 0,0 0 0 0 0,0 0 0 0 0,-1 0-1 0 0,0-1 1 0 0,-1 1 0 0 0,0-2 0 0 0,0 1 0 0 0,-1-1 0 0 0,0 0-1 0 0,-1 0 1 0 0,1-1 0 0 0,-1 0 0 0 0,-1-1 0 0 0,-9 5-1 0 0,-15 7 79 0 0,0-2 0 0 0,-1-2 0 0 0,-42 13-1 0 0,43-15-105 0 0,-11 4-3 0 0,31-11 33 0 0,14-5-59 0 0,-1 1 0 0 0,1-1 0 0 0,-1 1 0 0 0,0-1 1 0 0,1 0-1 0 0,-1 1 0 0 0,1-1 0 0 0,-1 1 1 0 0,1-1-1 0 0,-1 1 0 0 0,1 0 0 0 0,0-1 1 0 0,-1 1-1 0 0,1-1 0 0 0,-1 1 0 0 0,1 0 0 0 0,0-1 1 0 0,0 1-1 0 0,0 0 0 0 0,-1 0 0 0 0,1-1 1 0 0,0 1-1 0 0,0 0 0 0 0,0-1 0 0 0,0 1 1 0 0,0 1-1 0 0,-1 5-132 0 0,4-5 63 0 0,11 4 46 0 0,1-1-1 0 0,0 0 1 0 0,1-2 0 0 0,-1 1 0 0 0,18 0-1 0 0,-11 0-7 0 0,41 10-1 0 0,-28-3 48 0 0,-18-7 0 0 0,22 10 0 0 0,-33-13 0 0 0,19 7-12 0 0,-12 1-36 0 0,-3 6 36 0 0,-7-10 13 0 0,5 20 10 0 0,-8-23 1 0 0,0 1 1 0 0,0-1-1 0 0,0 0 0 0 0,0 0 0 0 0,0 0 1 0 0,-1 0-1 0 0,1 0 0 0 0,-1 0 0 0 0,1 0 0 0 0,-1 0 1 0 0,0 0-1 0 0,-1 3 0 0 0,0-2 17 0 0,-1 3 52 0 0,0 0 0 0 0,-1 0 0 0 0,1 0 0 0 0,-1 0 0 0 0,-1-1 0 0 0,1 0 0 0 0,-1 0 0 0 0,-5 5 0 0 0,-2 1-27 0 0,-2 3-11 0 0,0-2 0 0 0,-1 0 0 0 0,-1-1 1 0 0,0 0-1 0 0,0-1 0 0 0,-1-1 0 0 0,0-1 0 0 0,-1 0 0 0 0,1-1 1 0 0,-1-1-1 0 0,-1-1 0 0 0,-30 5 0 0 0,33-6-31 0 0,12-3-4 0 0,1 0-1 0 0,-1-1 0 0 0,1 1 0 0 0,-1-1 0 0 0,0 1 1 0 0,1-1-1 0 0,-1 0 0 0 0,0 0 0 0 0,-5-2 0 0 0,7 2 12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0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25 12407 0 0,'1'-2'566'0'0,"17"-21"2294"0"0,-20 25-2175 0 0,-8 4-468 0 0,1 0 1 0 0,1 1-1 0 0,-1 0 0 0 0,1 0 1 0 0,0 1-1 0 0,1 0 0 0 0,-8 12 1 0 0,-43 72 497 0 0,33-51-472 0 0,-34 54 17 0 0,57-91-212 0 0,0 5-24 0 0,1-4 24 0 0,-1 4-22 0 0,2-7 38 0 0,35 1 144 0 0,-3-7-110 0 0,-8 1-42 0 0,1 1 0 0 0,-1 1 0 0 0,32 2 0 0 0,-36 1-56 0 0,0 1 0 0 0,-1 1 0 0 0,1 1 0 0 0,27 10 0 0 0,-32-11 0 0 0,-3 1 11 0 0,-8-4 32 0 0,9 2-33 0 0,0-4-152 0 0,-10 1-592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0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9215 0 0,'0'0'5044'0'0,"-1"2"-2790"0"0,-21 66 749 0 0,-19 58-2084 0 0,-21 48-427 0 0,33-90-450 0 0,4 0 0 0 0,-22 131 0 0 0,45-197-32 0 0,0-5-138 0 0,2-10-530 0 0,3-4-208 0 0,12-6-35 0 0,6-5-10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1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369 380 8751 0 0,'0'0'674'0'0,"2"-1"-438"0"0,19-12 4825 0 0,-19 12-3462 0 0,0 0-899 0 0,3 0-563 0 0,-3 0-53 0 0,0 0-1 0 0,0 1 0 0 0,0-1 0 0 0,0 0 0 0 0,0 0 0 0 0,0 0 0 0 0,-1 0 0 0 0,1 0 0 0 0,0-1 0 0 0,-1 1 1 0 0,1 0-1 0 0,0-1 0 0 0,-1 1 0 0 0,0-1 0 0 0,1 0 0 0 0,-1 1 0 0 0,0-1 0 0 0,0 0 0 0 0,2-4 1 0 0,0 0-57 0 0,0-1 0 0 0,0 0 0 0 0,0 0 1 0 0,-1 0-1 0 0,0 0 0 0 0,-1 0 0 0 0,1-1 1 0 0,-1 1-1 0 0,-1 0 0 0 0,0-14 0 0 0,1-2-12 0 0,0 5-28 0 0,1-69 60 0 0,-2 77-45 0 0,-1 0 1 0 0,0 0 0 0 0,-1 0 0 0 0,0 0 0 0 0,-1 1 0 0 0,-3-12 0 0 0,5 19-23 0 0,0 0 1 0 0,0 0 0 0 0,0 0 0 0 0,-1 0 0 0 0,1 0 0 0 0,0 0 0 0 0,-1 0 0 0 0,1 1 0 0 0,-1-1 0 0 0,0 1-1 0 0,1-1 1 0 0,-1 1 0 0 0,0-1 0 0 0,0 1 0 0 0,0 0 0 0 0,0 0 0 0 0,0 0 0 0 0,0 0 0 0 0,0 1 0 0 0,0-1 0 0 0,-5-1-1 0 0,3 2-1 0 0,0 0-1 0 0,0 0 0 0 0,0 0 1 0 0,1 0-1 0 0,-1 0 0 0 0,0 1 1 0 0,0-1-1 0 0,0 1 0 0 0,0 0 1 0 0,-7 4-1 0 0,-9 5-35 0 0,1 1-1 0 0,0 1 1 0 0,-34 29-1 0 0,9-7 13 0 0,23-17 29 0 0,0 0 0 0 0,1 1 0 0 0,0 1 0 0 0,2 1 0 0 0,0 1 0 0 0,2 0 0 0 0,0 2 0 0 0,-17 32 0 0 0,30-51 18 0 0,1 0-1 0 0,0 1 0 0 0,1 0 1 0 0,-1-1-1 0 0,1 1 0 0 0,0 0 1 0 0,0 0-1 0 0,0 8 0 0 0,1-12 5 0 0,0-1-1 0 0,0 1 1 0 0,0 0-1 0 0,0 0 1 0 0,0-1-1 0 0,1 1 1 0 0,-1 0-1 0 0,0-1 1 0 0,1 1-1 0 0,-1 0 1 0 0,0 0 0 0 0,1-1-1 0 0,-1 1 1 0 0,1-1-1 0 0,-1 1 1 0 0,1 0-1 0 0,-1-1 1 0 0,2 1-1 0 0,0 2 14 0 0,0-1 9 0 0,1 1 0 0 0,-1-1-1 0 0,0 0 1 0 0,1 1 0 0 0,0-1-1 0 0,-1 0 1 0 0,1-1-1 0 0,0 1 1 0 0,0 0 0 0 0,0-1-1 0 0,0 0 1 0 0,5 2 0 0 0,-2-1 23 0 0,0-1 1 0 0,0 0-1 0 0,0 0 1 0 0,1-1 0 0 0,-1 0-1 0 0,7 0 1 0 0,6-2 110 0 0,0-2 0 0 0,0 1 0 0 0,24-10 1 0 0,-30 9-115 0 0,1-1 1 0 0,-2-1 0 0 0,1-1-1 0 0,-1 1 1 0 0,1-2 0 0 0,-2 0-1 0 0,20-17 1 0 0,-8 4-1 0 0,-1-2 1 0 0,26-36-1 0 0,-33 41-52 0 0,-13 16-4 0 0,0 1-50 0 0,-3 3-229 0 0,1 1 265 0 0,-1 0 1 0 0,0-1-1 0 0,0 1 1 0 0,0-1 0 0 0,-1 0-1 0 0,-2 5 1 0 0,-1 2-12 0 0,-101 219 119 0 0,61-127 263 0 0,17-35-64 0 0,-38 67-1 0 0,41-88-138 0 0,14-24-25 0 0,-1 1 0 0 0,-25 32-1 0 0,20-32-1409 0 0,16-20-198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2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7367 0 0,'0'0'667'0'0,"-8"2"1446"0"0,5 0-1453 0 0,1-1-1 0 0,0 1 1 0 0,-1 0-1 0 0,1 0 0 0 0,0 0 1 0 0,0 0-1 0 0,0 0 1 0 0,-2 5-1 0 0,-15 23 1656 0 0,12-17-1954 0 0,-50 85 589 0 0,4 1-1 0 0,-54 145 1 0 0,85-186-1809 0 0,-4 0 0 0 0,-45 75 0 0 0,54-103-1778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1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3223 0 0,'0'0'14960'0'0,"1"2"-13982"0"0,5 9-136 0 0,-5-9-84 0 0,-1 2-234 0 0,-3 10-227 0 0,-1 1 1 0 0,0-1 0 0 0,-1 1 0 0 0,-1-2-1 0 0,-12 25 1 0 0,9-21-261 0 0,1 1 0 0 0,-10 31 0 0 0,17-46-217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1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111 245 10135 0 0,'0'0'778'0'0,"-1"-1"-506"0"0,-5-4-39 0 0,5 3 816 0 0,-4-8 6099 0 0,8 6-6962 0 0,-1 0-1 0 0,1-1 0 0 0,-1 1 0 0 0,1 0 1 0 0,1 1-1 0 0,-1-1 0 0 0,0 0 1 0 0,1 1-1 0 0,7-6 0 0 0,5-2 122 0 0,21-11-1 0 0,-10 6-209 0 0,15-10-53 0 0,1 2-1 0 0,2 1 1 0 0,0 3 0 0 0,50-16-1 0 0,-77 32-11 0 0,-17 4-13 0 0,0 0-1 0 0,0 0 0 0 0,0 0 0 0 0,0 0 0 0 0,0 0 0 0 0,-1 0 0 0 0,1 0 1 0 0,0 0-1 0 0,0 1 0 0 0,0-1 0 0 0,0 0 0 0 0,0 1 0 0 0,-1-1 0 0 0,1 0 1 0 0,0 1-1 0 0,0-1 0 0 0,-1 1 0 0 0,1-1 0 0 0,0 1 0 0 0,-1 0 0 0 0,1-1 1 0 0,1 2-1 0 0,-1 0-8 0 0,0 0 0 0 0,-1 0 0 0 0,1 0 0 0 0,0 0 1 0 0,-1 0-1 0 0,1-1 0 0 0,-1 1 0 0 0,1 0 1 0 0,-1 0-1 0 0,0 3 0 0 0,0 1-3 0 0,0 0 1 0 0,0 1-1 0 0,-1-1 1 0 0,0 0-1 0 0,0 0 0 0 0,-3 7 1 0 0,0-3 1 0 0,0 0 1 0 0,-1 0-1 0 0,-1 0 0 0 0,0-1 1 0 0,0 0-1 0 0,-8 10 1 0 0,-50 47 36 0 0,3-2 27 0 0,13-9 24 0 0,-2-3-1 0 0,-67 54 0 0 0,87-78-91 0 0,-29 34 0 0 0,40-42-4 0 0,15-16-8 0 0,0 0 1 0 0,1 0-1 0 0,-1 1 0 0 0,-5 8 1 0 0,5-6-45 0 0,2-5 71 0 0,5 0 33 0 0,-1-1-52 0 0,0 0 0 0 0,-1 0 0 0 0,1 0 0 0 0,0 0 0 0 0,0 0 0 0 0,0 0 0 0 0,0-1-1 0 0,0 1 1 0 0,0 0 0 0 0,0-1 0 0 0,3 1 0 0 0,1-1-1 0 0,9 2 90 0 0,1-1-1 0 0,-1 0 1 0 0,1-1 0 0 0,-1-1-1 0 0,1 0 1 0 0,27-6 0 0 0,15-2 258 0 0,-38 7-227 0 0,21-1 226 0 0,-28 3-316 0 0,0 3-79 0 0,-11-3-418 0 0,14 2-10207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1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87 237 12463 0 0,'0'-2'572'0'0,"-2"-26"322"0"0,3 27-762 0 0,0-1 0 0 0,-1 1 0 0 0,1 0 0 0 0,0-1 0 0 0,-1 1 0 0 0,1 0 0 0 0,0 0 1 0 0,0-1-1 0 0,0 1 0 0 0,0 0 0 0 0,0 0 0 0 0,1 0 0 0 0,1-1 0 0 0,0-1 187 0 0,19-14 993 0 0,1 0 0 0 0,42-23 1 0 0,-20 14-606 0 0,-26 15-545 0 0,0 1 0 0 0,1 0 0 0 0,1 2 1 0 0,27-8-1 0 0,86-14 280 0 0,-115 30-102 0 0,-4 1 81 0 0,-15 3-313 0 0,1 1-88 0 0,0 1-1 0 0,-1 0 1 0 0,0 0 0 0 0,0 0-1 0 0,-1-1 1 0 0,1 1 0 0 0,-1 0-1 0 0,0 0 1 0 0,-4 9-1 0 0,1-5-13 0 0,0 0 0 0 0,-1 0 0 0 0,0-1 0 0 0,-11 16-1 0 0,-5 0-7 0 0,0 0 0 0 0,-37 32 0 0 0,32-33 10 0 0,-20 20 7 0 0,-2-2 0 0 0,-61 40 0 0 0,81-63-80 0 0,1 1-1 0 0,0 1 0 0 0,2 1 1 0 0,-36 39-1 0 0,50-46 66 0 0,7-1-12 0 0,4-14 11 0 0,0 0 0 0 0,0 0 0 0 0,0 0 0 0 0,-1 0-1 0 0,1 1 1 0 0,0-1 0 0 0,0 0 0 0 0,0 0 0 0 0,0 0 0 0 0,0 0 0 0 0,0 0-1 0 0,0 1 1 0 0,0-1 0 0 0,0 0 0 0 0,0 0 0 0 0,0 0 0 0 0,0 0 0 0 0,0 0-1 0 0,1 1 1 0 0,-1-1 0 0 0,0 0 0 0 0,0 0 0 0 0,0 0 0 0 0,0 0 0 0 0,0 0-1 0 0,0 0 1 0 0,0 1 0 0 0,0-1 0 0 0,0 0 0 0 0,0 0 0 0 0,1 0 0 0 0,-1 0-1 0 0,0 0 1 0 0,0 0 0 0 0,0 0 0 0 0,0 0 0 0 0,0 0 0 0 0,0 0 0 0 0,1 1-1 0 0,-1-1 1 0 0,0 0 0 0 0,6 3 2 0 0,-1 0-1 0 0,1-1 0 0 0,0 1 1 0 0,0-1-1 0 0,0 0 0 0 0,0-1 1 0 0,0 1-1 0 0,1-1 0 0 0,-1 0 1 0 0,0-1-1 0 0,1 0 0 0 0,10-1 1 0 0,10-1 67 0 0,46-12 1 0 0,-32 5 37 0 0,-8 3 16 0 0,-16 2-11 0 0,0 0-1 0 0,0 2 1 0 0,35-1-1 0 0,-36 4-30 0 0,12 3-775 0 0,-25-4-143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1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6 7831 0 0,'13'-6'11696'0'0,"-17"7"-11519"0"0,-1 0 0 0 0,1 0 0 0 0,-1 0 0 0 0,1 0 0 0 0,-1 1 0 0 0,1 0 0 0 0,-6 3 0 0 0,-3 1 63 0 0,-173 61 836 0 0,147-56-1002 0 0,0-2 1 0 0,-77 8-1 0 0,37-13 43 0 0,61-5-160 0 0,15-2-58 0 0,-2 1-35 0 0,-2-11-213 0 0,5 10 34 0 0,1-1 1 0 0,-1 1 0 0 0,1 0-1 0 0,0-1 1 0 0,0 0 0 0 0,0 1-1 0 0,1-1 1 0 0,-1 1 0 0 0,1-1-1 0 0,0 0 1 0 0,0-4 0 0 0,0 2 177 0 0,0 7 153 0 0,0-1 0 0 0,0 0 1 0 0,0 0-1 0 0,1 0 0 0 0,-1 1 1 0 0,0-1-1 0 0,0 0 0 0 0,0 0 1 0 0,0 0-1 0 0,0 0 0 0 0,1 1 1 0 0,-1-1-1 0 0,0 0 0 0 0,0 0 1 0 0,0 0-1 0 0,1 0 0 0 0,-1 0 1 0 0,0 0-1 0 0,0 0 1 0 0,0 1-1 0 0,1-1 0 0 0,-1 0 1 0 0,0 0-1 0 0,0 0 0 0 0,1 0 1 0 0,-1 0-1 0 0,0 0 0 0 0,1 0 5 0 0,-1 0 0 0 0,0 0-1 0 0,1 0 1 0 0,-1 0 0 0 0,0 0 0 0 0,1 0-1 0 0,-1 0 1 0 0,0 0 0 0 0,1 0 0 0 0,-1 0-1 0 0,0 0 1 0 0,0 0 0 0 0,1 1 0 0 0,-1-1-1 0 0,0 0 1 0 0,0 0 0 0 0,1 0 0 0 0,-1 0-1 0 0,0 1 1 0 0,0-1 0 0 0,1 0 0 0 0,-1 0-1 0 0,0 1 1 0 0,0-1 0 0 0,0 0 0 0 0,0 0-1 0 0,1 1 1 0 0,-1-1 0 0 0,0 0 0 0 0,0 0-1 0 0,0 1 1 0 0,0-1 0 0 0,0 0 0 0 0,0 1-1 0 0,0-1 1 0 0,0 1 0 0 0,-1 3-2 0 0,0 0 0 0 0,0-1 1 0 0,0 1-1 0 0,-1 0 0 0 0,0 0 0 0 0,1-1 1 0 0,-1 1-1 0 0,-1-1 0 0 0,1 1 0 0 0,0-1 1 0 0,-1 0-1 0 0,0 0 0 0 0,0 0 0 0 0,-4 3 1 0 0,-8 7 73 0 0,-31 18 0 0 0,12-9 49 0 0,21-12 30 0 0,1 0 1 0 0,0 1-1 0 0,1 0 0 0 0,-17 22 1 0 0,26-30 115 0 0,2-1-207 0 0,0 0-70 0 0,0-1 0 0 0,0 0 0 0 0,0 0 0 0 0,0 0 0 0 0,1 1 0 0 0,-1-1 0 0 0,0 0 0 0 0,1 0 0 0 0,-1 0 0 0 0,1 1 0 0 0,-1-1 1 0 0,1 0-1 0 0,-1 0 0 0 0,1 0 0 0 0,0 0 0 0 0,0 0 0 0 0,-1 0 0 0 0,1 0 0 0 0,0 0 0 0 0,0-1 0 0 0,0 1 0 0 0,0 0 0 0 0,0 0 0 0 0,0-1 0 0 0,0 1 0 0 0,0-1 0 0 0,3 2 1 0 0,1-1 6 0 0,0 1 1 0 0,0-1 0 0 0,0 0 0 0 0,0-1 0 0 0,1 1-1 0 0,6-1 1 0 0,123-9-874 0 0,-42 2-1074 0 0,-26 7 841 0 0,-64 0 1091 0 0,-1 1 1 0 0,0-1-1 0 0,1 1 0 0 0,-1-1 0 0 0,0 1 0 0 0,1 0 1 0 0,-1 0-1 0 0,0 0 0 0 0,0 0 0 0 0,3 2 0 0 0,4 2 101 0 0,2 1 102 0 0,-1-1 1 0 0,0 2-1 0 0,0-1 0 0 0,0 2 1 0 0,-1-1-1 0 0,0 1 0 0 0,8 9 1 0 0,-9-9-89 0 0,1-1 0 0 0,12 8 1 0 0,-13-8-53 0 0,24 13 206 0 0,-21-13-177 0 0,0 0 1 0 0,0 0-1 0 0,19 19 0 0 0,-19-11-28 0 0,-8-11-62 0 0,-2 0 1 0 0,1 0 0 0 0,0 0-1 0 0,-1 1 1 0 0,1-1-1 0 0,-1 0 1 0 0,0 0-1 0 0,-1 1 1 0 0,1-1-1 0 0,-1 1 1 0 0,0 6 0 0 0,-4 6 4 0 0,2-12-9 0 0,-1 0 0 0 0,1 0 0 0 0,-1 0-1 0 0,0-1 1 0 0,0 1 0 0 0,0-1 0 0 0,-1 0-1 0 0,1 0 1 0 0,-1 0 0 0 0,0 0 0 0 0,-8 4 0 0 0,5-3 44 0 0,-1 0 1 0 0,0-1 0 0 0,0 0 0 0 0,0 0 0 0 0,-1-1 0 0 0,-12 3-1 0 0,-2-2 215 0 0,0 0 0 0 0,-1-2 0 0 0,1 0 0 0 0,-36-3-1 0 0,5-4 262 0 0,30 3-248 0 0,0 0 0 0 0,-23 2 0 0 0,36 1-261 0 0,8-1-242 0 0,19-9-3377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1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0,'0'0'831'0'0,"2"0"-507"0"0,10 3 1350 0 0,0 0-1 0 0,14 4 1 0 0,15 6 69 0 0,-28-9-1433 0 0,0 0 1 0 0,-1 1-1 0 0,1 1 1 0 0,20 13-1 0 0,0-1 49 0 0,-3-2-213 0 0,43 31 0 0 0,-59-37-90 0 0,-1 1-1 0 0,0 0 1 0 0,-1 1 0 0 0,0 0-1 0 0,11 16 1 0 0,-18-21 14 0 0,0 0 0 0 0,-1 1 1 0 0,0-1-1 0 0,-1 1 0 0 0,0 0 0 0 0,0 0 0 0 0,-1 0 0 0 0,0 0 0 0 0,0 1 0 0 0,-1-1 1 0 0,0 1-1 0 0,0-1 0 0 0,-1 1 0 0 0,0-1 0 0 0,-1 1 0 0 0,-1 11 0 0 0,-5 9 278 0 0,0-1 0 0 0,-2 0 0 0 0,-17 38-1 0 0,20-50-221 0 0,-35 76 408 0 0,20-48-326 0 0,3 1 1 0 0,-16 54-1 0 0,30-64 733 0 0,4-32-726 0 0,-1-1 1 0 0,-2 7-75 0 0,0-3 28 0 0,1 1 0 0 0,0-1 0 0 0,1 1-1 0 0,-1 0 1 0 0,1-1 0 0 0,0 13 0 0 0,1-17 1149 0 0,2 1-1258 0 0,0-1 0 0 0,1 0 0 0 0,-1 1 0 0 0,0-1 0 0 0,1-1 0 0 0,4 4 0 0 0,-3-2-51 0 0,11 5 84 0 0,9 2-64 0 0,2 1-29 0 0,-12-4 0 0 0,-4 1 17 0 0,-8-7 149 0 0,-11 7-29 0 0,8-7-132 0 0,1-1 1 0 0,-1 1-1 0 0,1-1 0 0 0,0 0 1 0 0,-1 1-1 0 0,1-1 0 0 0,-1 0 0 0 0,0 1 1 0 0,1-1-1 0 0,-1 0 0 0 0,1 0 1 0 0,-1 1-1 0 0,1-1 0 0 0,-1 0 1 0 0,0 0-1 0 0,1 0 0 0 0,-1 0 1 0 0,0 0-1 0 0,-8 2 75 0 0,-5 0-69 0 0,-2 0-11 0 0,2-1 0 0 0,0-1 0 0 0,-1 2 0 0 0,-1 0 0 0 0,1 1 0 0 0,3-1-23 0 0,10-2-85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2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7367 0 0,'0'0'10035'0'0,"-1"2"-9750"0"0,-1 3-96 0 0,0 0 0 0 0,1 0-1 0 0,-1 0 1 0 0,1 0 0 0 0,1 0-1 0 0,-1 0 1 0 0,1 1 0 0 0,0-1-1 0 0,0 0 1 0 0,0 0 0 0 0,2 9-1 0 0,-1 5 80 0 0,0 1-1 0 0,-1 0 1 0 0,-4 24 0 0 0,-14 60 46 0 0,12-75-245 0 0,-75 306 122 0 0,62-277-182 0 0,-3 0 0 0 0,-2-1-1 0 0,-50 83 1 0 0,-54 45 67 0 0,128-184-75 0 0,0-1 0 0 0,-1 0-1 0 0,1 0 1 0 0,0 1-1 0 0,-1-1 1 0 0,1 0 0 0 0,0 0-1 0 0,0 1 1 0 0,0-1 0 0 0,-1 0-1 0 0,1 1 1 0 0,0-1 0 0 0,0 0-1 0 0,0 1 1 0 0,0-1 0 0 0,0 1-1 0 0,0-1 1 0 0,-1 0 0 0 0,1 1-1 0 0,0-1 1 0 0,0 0 0 0 0,0 1-1 0 0,0-1 1 0 0,0 1 0 0 0,1-1 0 0 0,0 1-16 0 0,0-1 1 0 0,1 0-1 0 0,-1 0 1 0 0,1 0-1 0 0,-1 0 1 0 0,1 0-1 0 0,-1 0 1 0 0,0-1-1 0 0,1 1 1 0 0,-1 0-1 0 0,1-1 1 0 0,-1 1-1 0 0,0-1 1 0 0,1 1-1 0 0,-1-1 1 0 0,2-1-1 0 0,25-15-248 0 0,-21 12 122 0 0,1-2 1 0 0,-1 1-1 0 0,-1-1 0 0 0,1 0 0 0 0,-1-1 1 0 0,6-8-1 0 0,-10 12 47 0 0,0 1-1 0 0,0-1 1 0 0,-1 0 0 0 0,1 0-1 0 0,-1 0 1 0 0,0 0 0 0 0,0 0 0 0 0,0-7-1 0 0,1 2-77 0 0,-1 4 96 0 0,-1 0 0 0 0,1 0 0 0 0,-1 0 0 0 0,0 1 0 0 0,0-1 0 0 0,-1 0 0 0 0,-1-6 0 0 0,-2-31-270 0 0,3 35 330 0 0,0-2 20 0 0,8-16-61 0 0,-2 12 45 0 0,0 0 0 0 0,1 1-1 0 0,0 0 1 0 0,11-15 0 0 0,36-43 25 0 0,-49 65 60 0 0,1-1-1 0 0,0 1 1 0 0,1 1 0 0 0,-1-1 0 0 0,1 1-1 0 0,0 0 1 0 0,0 0 0 0 0,11-4 0 0 0,-13 6 7 0 0,1 0 1 0 0,0 0 0 0 0,0 1 0 0 0,-1 0-1 0 0,1 0 1 0 0,0 0 0 0 0,0 0-1 0 0,0 1 1 0 0,0 0 0 0 0,0 0-1 0 0,0 0 1 0 0,10 2 0 0 0,1 3-4 0 0,-1 1 1 0 0,1 1-1 0 0,-1 1 0 0 0,-1 0 1 0 0,1 0-1 0 0,16 15 1 0 0,29 16 88 0 0,-52-35-105 0 0,0 0 0 0 0,-1 1 0 0 0,0 0 1 0 0,0 1-1 0 0,0 0 0 0 0,-1 0 0 0 0,11 13 0 0 0,-14-16-25 0 0,-1 1-1 0 0,1 0 0 0 0,-1 0 0 0 0,-1-1 0 0 0,1 1 0 0 0,0 1 0 0 0,-1-1 0 0 0,0 0 0 0 0,0 0 0 0 0,0 0 0 0 0,0 1 1 0 0,-1-1-1 0 0,0 0 0 0 0,0 1 0 0 0,0-1 0 0 0,0 0 0 0 0,-2 8 0 0 0,-1-3-6 0 0,1 1 0 0 0,-2-1 0 0 0,1 0 0 0 0,-1-1-1 0 0,-1 1 1 0 0,1 0 0 0 0,-1-1 0 0 0,-1 0 0 0 0,-10 11 0 0 0,-7 6 7 0 0,-36 30 0 0 0,31-29-45 0 0,-18 15 9 0 0,-65 63 0 0 0,101-95 6 0 0,1-1-1 0 0,-1 0 1 0 0,-1 0-1 0 0,1-1 1 0 0,-1 0-1 0 0,0-1 1 0 0,-24 9-1 0 0,25-11 3 0 0,0-1 0 0 0,1-1-1 0 0,-1 0 1 0 0,-1 0-1 0 0,1-1 1 0 0,0 0 0 0 0,0-1-1 0 0,0 0 1 0 0,0-1 0 0 0,-16-2-1 0 0,25 3-7 0 0,0 0 0 0 0,1 0 0 0 0,-1-1 0 0 0,0 1 0 0 0,0 0 0 0 0,0-1 0 0 0,0 1 0 0 0,0 0 0 0 0,0-1 0 0 0,1 1 0 0 0,-1-1 0 0 0,-1 0 0 0 0,1-1-4 0 0,1 1-1 0 0,-1 0 0 0 0,1 0 1 0 0,-1-1-1 0 0,1 1 0 0 0,-1 0 1 0 0,1-1-1 0 0,0 1 1 0 0,0-1-1 0 0,0 1 0 0 0,0 0 1 0 0,0-1-1 0 0,0 1 0 0 0,0-1 1 0 0,0 1-1 0 0,0 0 1 0 0,0-1-1 0 0,1 1 0 0 0,-1 0 1 0 0,1-1-1 0 0,0 0 1 0 0,14-30-127 0 0,-5 16-244 0 0,1 1 0 0 0,0 1-1 0 0,26-25 1 0 0,-10 10-401 0 0,15-16-427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2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 8751 0 0,'0'0'674'0'0,"-2"-1"-438"0"0,-22-2-8 0 0,21 3 813 0 0,1 1 348 0 0,2 0-1241 0 0,-1 0 0 0 0,0 0 0 0 0,0 0 0 0 0,0 0-1 0 0,1 0 1 0 0,-1 0 0 0 0,0 0 0 0 0,1 0 0 0 0,-1 0 0 0 0,1 0-1 0 0,-1 1 1 0 0,1-1 0 0 0,0 0 0 0 0,-1 0 0 0 0,1 0-1 0 0,0 1 1 0 0,0-1 0 0 0,0 0 0 0 0,0 0 0 0 0,0 0 0 0 0,0 1-1 0 0,0 1 1 0 0,1 4-63 0 0,1-1 0 0 0,-1 0 1 0 0,1 0-1 0 0,0 0 0 0 0,0 0 0 0 0,1 0 0 0 0,0 0 0 0 0,0 0 0 0 0,0-1 0 0 0,1 0 0 0 0,8 10 1 0 0,3 1 113 0 0,1 0 1 0 0,18 13 0 0 0,-31-26-173 0 0,26 18 289 0 0,2 0 1 0 0,1-2-1 0 0,51 23 0 0 0,-58-30-167 0 0,41 19 250 0 0,76 41 411 0 0,-119-59-698 0 0,-1 1 0 0 0,-1 1 1 0 0,0 1-1 0 0,18 20 0 0 0,-32-30-93 0 0,-1 1 0 0 0,1 0 0 0 0,-2 1 0 0 0,1-1 0 0 0,-1 1 0 0 0,0 0-1 0 0,-1 0 1 0 0,0 1 0 0 0,0 0 0 0 0,-1-1 0 0 0,0 1 0 0 0,-1 0 0 0 0,1 0 0 0 0,-2 1 0 0 0,1-1-1 0 0,-2 0 1 0 0,1 1 0 0 0,-1-1 0 0 0,0 0 0 0 0,-1 1 0 0 0,0-1 0 0 0,-1 0 0 0 0,-2 11 0 0 0,-4 3 70 0 0,0 0 0 0 0,-1-1 0 0 0,-2 0 0 0 0,-16 28 0 0 0,-64 79 276 0 0,54-85-277 0 0,-57 51-1 0 0,45-48-33 0 0,5-3-48 0 0,-81 60-1 0 0,118-97-2142 0 0,16-14 1354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650 254 3679 0 0,'0'0'510'0'0,"0"2"162"0"0,1 7-45 0 0,-1-7-294 0 0,0-1 0 0 0,0 1 1 0 0,0 0-1 0 0,0 0 0 0 0,1-1 1 0 0,-1 1-1 0 0,0 0 0 0 0,1-1 1 0 0,-1 1-1 0 0,1-1 0 0 0,0 1 0 0 0,-1-1 1 0 0,1 1-1 0 0,0-1 0 0 0,0 1 1 0 0,0-1-1 0 0,0 0 0 0 0,0 1 1 0 0,2 0-1 0 0,-2-1 760 0 0,2-1-541 0 0,2 0-254 0 0,-1 0-1 0 0,0-1 1 0 0,1 0-1 0 0,-1 0 1 0 0,0 0-1 0 0,0 0 1 0 0,8-4-1 0 0,-10 4 163 0 0,0-1-414 0 0,-1 1-1 0 0,1-1 0 0 0,-1 0 1 0 0,0 1-1 0 0,0-1 0 0 0,1 0 0 0 0,-1 0 1 0 0,1-2-1 0 0,-2 3-5 0 0,1-2-16 0 0,0 0-1 0 0,0 0 0 0 0,0 0 1 0 0,0 0-1 0 0,-1 0 0 0 0,1 0 1 0 0,-1 0-1 0 0,0 0 1 0 0,0 0-1 0 0,0 0 0 0 0,0 0 1 0 0,-1 0-1 0 0,1 0 0 0 0,-1 0 1 0 0,0 0-1 0 0,0 0 0 0 0,0 0 1 0 0,0 0-1 0 0,0 1 1 0 0,-1-1-1 0 0,-2-4 0 0 0,-1-1-20 0 0,-1 0 0 0 0,0 0 0 0 0,0 1-1 0 0,0-1 1 0 0,-11-8 0 0 0,-7-3-25 0 0,-1 1-1 0 0,-1 0 1 0 0,-1 2 0 0 0,0 1-1 0 0,-1 1 1 0 0,0 2 0 0 0,-32-10-1 0 0,48 19 0 0 0,-1 1-1 0 0,1 0 1 0 0,-1 0-1 0 0,1 1 1 0 0,-19 2 0 0 0,22-1 19 0 0,5 0 4 0 0,1 0 0 0 0,0 1 0 0 0,0 0 0 0 0,-1-1 0 0 0,1 1 0 0 0,0 0 0 0 0,0 1 0 0 0,0-1 0 0 0,0 1 0 0 0,0-1 0 0 0,-4 4 0 0 0,-29 26 0 0 0,30-25 0 0 0,-9 9 11 0 0,0 1 0 0 0,1 1 0 0 0,-16 24 0 0 0,-30 60 58 0 0,28-45-54 0 0,16-29-7 0 0,-20 50 0 0 0,31-66-2 0 0,1 1 0 0 0,1 0 1 0 0,0 0-1 0 0,0 0 0 0 0,1 0 0 0 0,1 0 0 0 0,0 21 1 0 0,1-31 29 0 0,0 1 0 0 0,0 0 0 0 0,1-1 0 0 0,-1 1 0 0 0,1-1 0 0 0,-1 1 0 0 0,1 0 0 0 0,0-1 0 0 0,0 0 0 0 0,0 1 0 0 0,0-1 0 0 0,0 1 1 0 0,1-1-1 0 0,-1 0 0 0 0,1 0 0 0 0,0 0 0 0 0,-1 0 0 0 0,1 0 0 0 0,0 0 0 0 0,0-1 0 0 0,0 1 0 0 0,0 0 0 0 0,1-1 0 0 0,-1 0 0 0 0,0 1 0 0 0,1-1 0 0 0,-1 0 1 0 0,0 0-1 0 0,1-1 0 0 0,0 1 0 0 0,-1 0 0 0 0,1-1 0 0 0,-1 1 0 0 0,1-1 0 0 0,0 0 0 0 0,2 0 0 0 0,34-7 289 0 0,0-2 0 0 0,-1-1-1 0 0,57-24 1 0 0,-53 16-260 0 0,55-32 1 0 0,-79 39-61 0 0,25-22 1 0 0,-9 6-21 0 0,-14 12-47 0 0,-9 6-24 0 0,26-16 0 0 0,-28 19 6 0 0,-5 5 65 0 0,-3 7 10 0 0,-5 9 9 0 0,4-13-4 0 0,-49 162 23 0 0,5-20 14 0 0,-16 54 55 0 0,51-175-294 0 0,-15 49 602 0 0,22-63-1082 0 0,1 0 0 0 0,0-1 0 0 0,-1 14 0 0 0,4-22-850 0 0,10-4-62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13 9215 0 0,'2'-1'707'0'0,"8"-2"37"0"0,0 1 0 0 0,0 0-1 0 0,0 0 1 0 0,1 1 0 0 0,-1 0 0 0 0,1 1 0 0 0,17 2 0 0 0,-27-2-606 0 0,0 0 0 0 0,0 0 0 0 0,0 0 1 0 0,0 0-1 0 0,0 0 0 0 0,0 1 0 0 0,-1-1 1 0 0,1 0-1 0 0,0 1 0 0 0,0-1 1 0 0,0 1-1 0 0,0-1 0 0 0,-1 1 0 0 0,1-1 1 0 0,0 1-1 0 0,-1-1 0 0 0,2 2 0 0 0,-2-2-103 0 0,0 1-1 0 0,1-1 1 0 0,-1 1-1 0 0,0-1 1 0 0,0 1-1 0 0,0-1 0 0 0,0 1 1 0 0,0-1-1 0 0,0 1 1 0 0,0-1-1 0 0,0 1 1 0 0,0-1-1 0 0,0 0 0 0 0,0 1 1 0 0,0-1-1 0 0,0 1 1 0 0,0-1-1 0 0,-1 1 1 0 0,1-1-1 0 0,0 1 0 0 0,0-1 1 0 0,-1 1-1 0 0,0 2 8 0 0,-1-1-1 0 0,1 0 1 0 0,-1 0-1 0 0,0 0 0 0 0,0 0 1 0 0,0-1-1 0 0,0 1 0 0 0,0 0 1 0 0,-3 1-1 0 0,-16 7 199 0 0,-1 0-1 0 0,-30 9 0 0 0,4-2-115 0 0,0 1-105 0 0,-78 17 0 0 0,-52-2-285 0 0,160-30 212 0 0,0 1 0 0 0,-1-2 0 0 0,0 0 0 0 0,-1-1 0 0 0,1 0 0 0 0,0-2 0 0 0,0 0 0 0 0,-22-5 0 0 0,34 3 28 0 0,0 1 0 0 0,0-1 0 0 0,1 0-1 0 0,-1-1 1 0 0,-11-7 0 0 0,3 1-70 0 0,14 9 13 0 0,-9-5-210 0 0,9 6 279 0 0,0-1 8 0 0,1 1 0 0 0,-1 0 0 0 0,1 0 0 0 0,-1 0 0 0 0,1-1 0 0 0,-1 1 0 0 0,0 0 0 0 0,1 0 0 0 0,-1 0 0 0 0,1 0 0 0 0,-1 0 0 0 0,0 0 0 0 0,1 0 0 0 0,-1 0 0 0 0,1 0 0 0 0,-1 0 0 0 0,0 1 0 0 0,0-1 0 0 0,-2 2 4 0 0,1-1 1 0 0,-1 1-1 0 0,0 0 0 0 0,1-1 1 0 0,-1 1-1 0 0,1 1 0 0 0,0-1 1 0 0,0 0-1 0 0,0 0 0 0 0,-3 5 1 0 0,-5 5-45 0 0,-2 0 36 0 0,1 1 1 0 0,1 0 0 0 0,0 0-1 0 0,1 1 1 0 0,0 1-1 0 0,-7 17 1 0 0,-5 6 54 0 0,16-29-37 0 0,1-2-7 0 0,1-1-1 0 0,-1 1 0 0 0,1 0 1 0 0,1 0-1 0 0,-3 10 0 0 0,3-9 15 0 0,2-7 54 0 0,8 8 63 0 0,-7-8-125 0 0,1 0-1 0 0,-1-1 1 0 0,1 1-1 0 0,-1 0 0 0 0,1-1 1 0 0,0 1-1 0 0,-1-1 1 0 0,1 0-1 0 0,0 1 1 0 0,-1-1-1 0 0,1 0 1 0 0,0 0-1 0 0,-1 0 1 0 0,4-1-1 0 0,27-5 45 0 0,-15 2-17 0 0,91-18-57 0 0,13-3-72 0 0,-98 22 86 0 0,1 1 1 0 0,0 1-1 0 0,30 2 1 0 0,-12 3-21 0 0,1 2 0 0 0,-2 1 0 0 0,49 16 0 0 0,-72-18 28 0 0,0 2 0 0 0,-1 0 0 0 0,0 1 0 0 0,0 0 0 0 0,-1 2 0 0 0,0 0 0 0 0,-1 1 0 0 0,0 0 0 0 0,23 23 0 0 0,-30-25-4 0 0,-3-4 7 0 0,0 0 0 0 0,-1 0 0 0 0,0 0 0 0 0,0 0-1 0 0,4 7 1 0 0,-8-10-5 0 0,1 0 0 0 0,0 0 0 0 0,0 0-1 0 0,-1 0 1 0 0,1 0 0 0 0,-1 0-1 0 0,0 0 1 0 0,1 0 0 0 0,-1 0 0 0 0,0 1-1 0 0,0-1 1 0 0,0 0 0 0 0,-1 0-1 0 0,1 0 1 0 0,-1 0 0 0 0,1 0 0 0 0,-1 0-1 0 0,1 0 1 0 0,-1 0 0 0 0,-1 3 0 0 0,-4 4-153 0 0,1 0 1 0 0,-2 0 0 0 0,1-1-1 0 0,-1 0 1 0 0,0 0 0 0 0,-1 0-1 0 0,0-1 1 0 0,-12 9 0 0 0,-77 45 1414 0 0,83-54-1015 0 0,-35 21-121 0 0,-55 22 1 0 0,83-42-111 0 0,0 0 0 0 0,-1-2 0 0 0,1 0 0 0 0,-2-1 0 0 0,-35 2 0 0 0,54-7-70 0 0,-1 0 1 0 0,1 0-1 0 0,0 0 0 0 0,-1-1 0 0 0,1 0 0 0 0,0 0 0 0 0,0 0 1 0 0,0 0-1 0 0,0-1 0 0 0,0 1 0 0 0,-6-4 0 0 0,8 4 27 0 0,1 0-1 0 0,-1 0 1 0 0,1 0-1 0 0,-1-1 0 0 0,1 1 1 0 0,0 0-1 0 0,-1-1 1 0 0,1 1-1 0 0,0 0 1 0 0,0-1-1 0 0,0 0 1 0 0,0 1-1 0 0,0-1 0 0 0,0 0 1 0 0,0 1-1 0 0,1-1 1 0 0,-1 0-1 0 0,1 0 1 0 0,-1 0-1 0 0,1 0 1 0 0,0 1-1 0 0,0-1 1 0 0,-1 0-1 0 0,1 0 0 0 0,1 0 1 0 0,-1 0-1 0 0,0 0 1 0 0,1-1-1 0 0,0-3-532 0 0,1 1 0 0 0,-1-1 0 0 0,2 1 0 0 0,4-9 0 0 0,8-6-5008 0 0,-6 12 1485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 5527 0 0,'0'0'423'0'0,"-9"-3"3477"0"0,-28 12 1476 0 0,33-8-5210 0 0,-1-1 1 0 0,1 1-1 0 0,0 0 0 0 0,-1 0 1 0 0,1 0-1 0 0,0 1 0 0 0,0 0 1 0 0,0-1-1 0 0,0 1 0 0 0,0 1 1 0 0,0-1-1 0 0,1 0 0 0 0,-1 1 1 0 0,1 0-1 0 0,-5 5 0 0 0,-4 8 625 0 0,-9 18 0 0 0,11-18-349 0 0,-15 19 0 0 0,-8 7-69 0 0,6-9-168 0 0,-47 49-1 0 0,-129 119-440 0 0,201-200 39 0 0,-22 24-854 0 0,8-11-5261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2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2 10591 0 0,'0'0'819'0'0,"-8"-1"-502"0"0,-4 1 772 0 0,1 2 0 0 0,0 0 0 0 0,-22 6-1 0 0,6 0 248 0 0,-103 15 331 0 0,16-4-905 0 0,36-4-679 0 0,36-8-33 0 0,-72 21 1 0 0,84-17-51 0 0,-1 1 0 0 0,1 1 0 0 0,-48 30 0 0 0,61-29 0 0 0,17-13 0 0 0,-1 0 0 0 0,1-1 0 0 0,0 1 0 0 0,-1-1 0 0 0,1 1 0 0 0,-1 0 0 0 0,1-1 0 0 0,0 1 0 0 0,0 0 0 0 0,-1 0 0 0 0,1-1 0 0 0,0 1 0 0 0,0 0 0 0 0,0-1 0 0 0,0 1 0 0 0,0 0 0 0 0,0 0 0 0 0,0-1 0 0 0,0 1 0 0 0,0 0 0 0 0,0 0 0 0 0,0-1 0 0 0,0 1 0 0 0,1 0 0 0 0,-1 0 0 0 0,0-1 0 0 0,0 1 0 0 0,1 0 0 0 0,-1-1 0 0 0,1 1 0 0 0,-1 0 0 0 0,0-1 0 0 0,1 1 0 0 0,0 0 0 0 0,0 0 0 0 0,2 3 3 0 0,-1-2-1 0 0,1 1 1 0 0,0 0-1 0 0,-1 0 1 0 0,1-1 0 0 0,0 0-1 0 0,1 1 1 0 0,-1-1-1 0 0,5 2 1 0 0,36 14 36 0 0,-25-11-32 0 0,339 113 331 0 0,-332-113-139 0 0,0 1 1 0 0,0 1 0 0 0,-1 2-1 0 0,32 17 1 0 0,-54-26-165 0 0,0 1 1 0 0,0-1-1 0 0,0 0 0 0 0,0 1 1 0 0,0-1-1 0 0,-1 1 0 0 0,1 0 1 0 0,-1 0-1 0 0,3 5 0 0 0,-4-7-31 0 0,-1 0 0 0 0,1 1 0 0 0,0-1 0 0 0,-1 1 0 0 0,0-1 0 0 0,1 1 0 0 0,-1-1 0 0 0,0 1-1 0 0,0-1 1 0 0,0 1 0 0 0,0-1 0 0 0,0 1 0 0 0,0-1 0 0 0,0 1 0 0 0,0-1 0 0 0,-1 0 0 0 0,1 1 0 0 0,0-1 0 0 0,-1 1-1 0 0,0-1 1 0 0,1 1 0 0 0,-1-1 0 0 0,0 0 0 0 0,1 0 0 0 0,-1 1 0 0 0,-1 0 0 0 0,-6 6 34 0 0,1 0 1 0 0,-1 0 0 0 0,-1-1-1 0 0,1 0 1 0 0,-1 0-1 0 0,-1-1 1 0 0,-17 9 0 0 0,-3-1-35 0 0,-42 13 0 0 0,-8-1-500 0 0,-149 29 0 0 0,214-53 369 0 0,-27 1 0 0 0,40-3 111 0 0,-1 0 0 0 0,0 0 0 0 0,0 0 0 0 0,0 0 0 0 0,0 0 0 0 0,1-1 1 0 0,-1 0-1 0 0,0 1 0 0 0,0-1 0 0 0,1 0 0 0 0,-1 0 0 0 0,1 0 0 0 0,-1-1 1 0 0,1 1-1 0 0,-1-1 0 0 0,1 1 0 0 0,-3-3 0 0 0,4 2 13 0 0,0 0-1 0 0,1 1 1 0 0,-1-1 0 0 0,0 0-1 0 0,1 0 1 0 0,-1 0 0 0 0,1 0-1 0 0,-1 1 1 0 0,1-1-1 0 0,0 0 1 0 0,0 0 0 0 0,0 0-1 0 0,0 0 1 0 0,0 0-1 0 0,0 0 1 0 0,1 0 0 0 0,-1 0-1 0 0,1 1 1 0 0,-1-1 0 0 0,2-3-1 0 0,1-2-9 0 0,0-1 0 0 0,1 1-1 0 0,6-11 1 0 0,6-4 100 0 0,1 0 1 0 0,1 1-1 0 0,0 1 0 0 0,2 0 0 0 0,1 2 0 0 0,28-21 1 0 0,147-84 788 0 0,-135 87-775 0 0,153-100 503 0 0,-211 133-595 0 0,1 1 0 0 0,0-1 0 0 0,-1 0 0 0 0,0 0 0 0 0,1-1-1 0 0,-1 1 1 0 0,-1 0 0 0 0,4-5 0 0 0,-6 7-16 0 0,0 1-1 0 0,1 0 1 0 0,-1 0-1 0 0,0 0 1 0 0,0-1-1 0 0,0 1 1 0 0,0 0-1 0 0,0 0 1 0 0,0 0 0 0 0,1-1-1 0 0,-1 1 1 0 0,0 0-1 0 0,0 0 1 0 0,0 0-1 0 0,0-1 1 0 0,0 1-1 0 0,0 0 1 0 0,0 0-1 0 0,0-1 1 0 0,0 1-1 0 0,0 0 1 0 0,0 0 0 0 0,0-1-1 0 0,0 1 1 0 0,0 0-1 0 0,0 0 1 0 0,0-1-1 0 0,-1 1 1 0 0,1 0-1 0 0,0 0 1 0 0,0 0-1 0 0,0-1 1 0 0,0 1-1 0 0,0 0 1 0 0,0 0-1 0 0,-1 0 1 0 0,1 0 0 0 0,0-1-1 0 0,0 1 1 0 0,0 0-1 0 0,0 0 1 0 0,-1 0-1 0 0,1 0 1 0 0,0 0-1 0 0,0-1 1 0 0,-1 1-1 0 0,1 0 1 0 0,0 0-1 0 0,0 0 1 0 0,0 0 0 0 0,-1 0-1 0 0,1 0 1 0 0,0 0-1 0 0,0 0 1 0 0,-1 0-1 0 0,1 0 1 0 0,-4-1-122 0 0,1 0 0 0 0,-1 1 0 0 0,1-1 0 0 0,-1 1 0 0 0,0 0 0 0 0,1 0 0 0 0,-1 0 1 0 0,1 0-1 0 0,-1 1 0 0 0,0-1 0 0 0,1 1 0 0 0,-4 1 0 0 0,-14 5-3425 0 0,13-4 547 0 0,-4 0-3099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21 7831 0 0,'-40'-7'103'0'0,"14"1"1268"0"0,-29-1 0 0 0,46 7-849 0 0,-1 0 0 0 0,1 0-1 0 0,0 1 1 0 0,-1 0 0 0 0,1 1 0 0 0,-17 4 0 0 0,16-2-368 0 0,1 0 1 0 0,-1 1 0 0 0,1 0 0 0 0,0 1 0 0 0,1 0-1 0 0,-1 0 1 0 0,1 0 0 0 0,0 1 0 0 0,0 1 0 0 0,-10 12-1 0 0,5-2 216 0 0,0 0 0 0 0,1 0-1 0 0,-18 39 1 0 0,25-47-247 0 0,2-1 0 0 0,-1 0 0 0 0,1 1 0 0 0,0 0-1 0 0,1-1 1 0 0,1 1 0 0 0,-1 0 0 0 0,1 14 0 0 0,1-22-79 0 0,0 1-1 0 0,0 0 1 0 0,0 0 0 0 0,1-1-1 0 0,-1 1 1 0 0,1 0-1 0 0,0-1 1 0 0,0 1 0 0 0,0-1-1 0 0,0 1 1 0 0,0-1 0 0 0,0 1-1 0 0,1-1 1 0 0,-1 1 0 0 0,1-1-1 0 0,0 0 1 0 0,-1 0-1 0 0,1 0 1 0 0,0 0 0 0 0,0 0-1 0 0,1-1 1 0 0,-1 1 0 0 0,0 0-1 0 0,0-1 1 0 0,1 0-1 0 0,-1 1 1 0 0,1-1 0 0 0,-1 0-1 0 0,1 0 1 0 0,0-1 0 0 0,-1 1-1 0 0,1 0 1 0 0,0-1 0 0 0,4 0-1 0 0,2 1 39 0 0,0-1 0 0 0,-1-1-1 0 0,1 1 1 0 0,0-2-1 0 0,-1 1 1 0 0,1-1 0 0 0,12-5-1 0 0,-10 3-39 0 0,1 0 0 0 0,-1-1-1 0 0,-1-1 1 0 0,20-13 0 0 0,-22 13-69 0 0,-1 0 0 0 0,0-1 0 0 0,-1 0 0 0 0,1 0 0 0 0,-1 0 0 0 0,0-1 0 0 0,9-17 0 0 0,-13 21-82 0 0,0 1 1 0 0,-1-1-1 0 0,1 0 1 0 0,-1 0-1 0 0,1 0 1 0 0,-1 0-1 0 0,0 0 1 0 0,-1 0-1 0 0,1 0 1 0 0,-1 0-1 0 0,0 0 1 0 0,0 0-1 0 0,0 0 1 0 0,0 0-1 0 0,-1 0 0 0 0,1-1 1 0 0,-1 1-1 0 0,0 0 1 0 0,0 0-1 0 0,-4-7 1 0 0,2 7 166 0 0,-19 8-7067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4143 0 0,'0'0'319'0'0,"-2"2"-210"0"0,-66 76 6186 0 0,-4 1-5178 0 0,70-77-976 0 0,1 0-1 0 0,-1 0 0 0 0,0 0 1 0 0,1 0-1 0 0,-1 1 1 0 0,1-1-1 0 0,0 0 0 0 0,-1 1 1 0 0,1-1-1 0 0,0 1 1 0 0,1-1-1 0 0,-1 1 0 0 0,0 0 1 0 0,1-1-1 0 0,-1 1 1 0 0,1 0-1 0 0,0 0 0 0 0,0-1 1 0 0,0 1-1 0 0,0 0 0 0 0,1-1 1 0 0,-1 1-1 0 0,2 4 1 0 0,-1-5-35 0 0,0-1 0 0 0,0 1 0 0 0,0-1 0 0 0,0 1 0 0 0,0-1 0 0 0,0 1 1 0 0,1-1-1 0 0,-1 0 0 0 0,0 0 0 0 0,1 0 0 0 0,-1 0 0 0 0,1 0 1 0 0,0 0-1 0 0,-1 0 0 0 0,3 0 0 0 0,24 8 610 0 0,-18-8-616 0 0,-1 0 0 0 0,1 0 0 0 0,-1-1 0 0 0,1 0 0 0 0,0-1 0 0 0,-1 0 0 0 0,1-1 0 0 0,-1 0 0 0 0,0 0 0 0 0,1-1 0 0 0,-1 0 0 0 0,0 0 0 0 0,0-1 0 0 0,-1-1 0 0 0,1 1 0 0 0,-1-1 0 0 0,0-1 0 0 0,-1 0 0 0 0,1 0 0 0 0,-1 0 0 0 0,0-1 0 0 0,0 0 0 0 0,-1 0 0 0 0,0-1 0 0 0,0 1 0 0 0,-1-1 0 0 0,0-1 0 0 0,4-10 0 0 0,-8 18-92 0 0,0-1 0 0 0,0 0-1 0 0,0 0 1 0 0,0 0 0 0 0,0 0-1 0 0,-1 0 1 0 0,1 0 0 0 0,-1 0-1 0 0,0 0 1 0 0,1 0 0 0 0,-1 0-1 0 0,0 0 1 0 0,0 0 0 0 0,0 0-1 0 0,-1-4 1 0 0,0 4-231 0 0,-13-7-3390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73 5983 0 0,'0'-1'464'0'0,"1"-3"119"0"0,0 0-1 0 0,0-1 0 0 0,-1 1 1 0 0,1 0-1 0 0,-1 0 1 0 0,0-1-1 0 0,-1-5 0 0 0,0-3 3879 0 0,1 12-4401 0 0,-1 0-1 0 0,1 1 1 0 0,0-1-1 0 0,-1 0 0 0 0,1 0 1 0 0,0 0-1 0 0,-1 1 1 0 0,1-1-1 0 0,-1 0 0 0 0,0 0 1 0 0,1 1-1 0 0,-1-1 1 0 0,1 0-1 0 0,-1 1 1 0 0,0-1-1 0 0,1 1 0 0 0,-1-1 1 0 0,0 1-1 0 0,0-1 1 0 0,0 1-1 0 0,1 0 1 0 0,-1-1-1 0 0,0 1 0 0 0,0 0 1 0 0,0 0-1 0 0,-1-1 1 0 0,-1 0 3 0 0,0 1 0 0 0,-1-1 0 0 0,1 1 0 0 0,-1-1 0 0 0,-4 1 0 0 0,-1 1-13 0 0,-1 1 1 0 0,1 0 0 0 0,0 0-1 0 0,1 1 1 0 0,-1 0-1 0 0,-14 8 1 0 0,-49 31 199 0 0,54-30-125 0 0,-28 20 111 0 0,0 3 0 0 0,3 1-1 0 0,-42 44 1 0 0,71-66-133 0 0,0 1 0 0 0,1 0-1 0 0,1 0 1 0 0,1 1 0 0 0,0 1 0 0 0,0 0 0 0 0,2 0-1 0 0,-14 37 1 0 0,22-50-77 0 0,0 0 1 0 0,0 0-1 0 0,0 0 0 0 0,1 0 0 0 0,-1 0 0 0 0,1 0 1 0 0,0 0-1 0 0,0 0 0 0 0,1 0 0 0 0,-1 0 0 0 0,1 0 1 0 0,0 0-1 0 0,0 0 0 0 0,0 0 0 0 0,1 0 0 0 0,-1 0 0 0 0,1-1 1 0 0,0 1-1 0 0,0-1 0 0 0,0 1 0 0 0,1-1 0 0 0,-1 0 1 0 0,1 0-1 0 0,5 6 0 0 0,-2-4 10 0 0,1 0 1 0 0,-1-1-1 0 0,1 0 1 0 0,0 0-1 0 0,0 0 1 0 0,0-1-1 0 0,0 0 0 0 0,1 0 1 0 0,-1-1-1 0 0,1 1 1 0 0,14 1-1 0 0,-1-3 14 0 0,1 1 1 0 0,0-2-1 0 0,0-1 0 0 0,27-5 1 0 0,85-21-229 0 0,-110 21 55 0 0,34-11-1652 0 0,-31 5-57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15231 0 0,'0'0'1379'0'0,"2"2"-1078"0"0,2 4-59 0 0,-1 0 0 0 0,1 0 0 0 0,-1 0 0 0 0,0 1 0 0 0,-1-1 0 0 0,4 13 0 0 0,8 46 543 0 0,-14-65-782 0 0,1 11 125 0 0,0 1 0 0 0,0 0 0 0 0,-1 0 1 0 0,-1 0-1 0 0,0 0 0 0 0,-1-1 1 0 0,-5 21-1 0 0,-32 79 135 0 0,24-71-234 0 0,10-28-1344 0 0,0 1-1 0 0,-8 12 1 0 0,7-15-4883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16959 0 0,'0'0'1768'0'0,"1"-1"-1612"0"0,107-14 1878 0 0,430-51-648 0 0,-259 34-1546 0 0,-248 29-123 0 0,-3 0-864 0 0,-1 1 1 0 0,0 1-1 0 0,43 5 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10591 0 0,'0'0'1302'0'0,"1"0"-249"0"0,46-5 2855 0 0,27 5-2527 0 0,-17 1-810 0 0,27-2 183 0 0,634-33 2589 0 0,-288-25-3173 0 0,-249 23-6722 0 0,-108 19-546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135 187 1839 0 0,'0'0'12260'0'0,"0"-2"-11945"0"0,2-1-227 0 0,-1-1 0 0 0,1 1 0 0 0,-1-1 0 0 0,1 1 0 0 0,0 0 0 0 0,0 0 0 0 0,0 0 0 0 0,1 0 0 0 0,-1 0 0 0 0,1 0 0 0 0,0 1 0 0 0,0-1 0 0 0,4-2 0 0 0,5-4 61 0 0,0 1 0 0 0,17-8 0 0 0,-25 14-131 0 0,52-26 319 0 0,111-40 0 0 0,-160 66-300 0 0,0 0 0 0 0,0 0 1 0 0,0 1-1 0 0,0 0 0 0 0,0 1 1 0 0,0-1-1 0 0,0 1 1 0 0,9 1-1 0 0,-14 0-28 0 0,0-1 0 0 0,0 1 0 0 0,0-1 0 0 0,0 1 0 0 0,0 0 0 0 0,0 0 0 0 0,0 0 0 0 0,0 0 0 0 0,0 0 0 0 0,0 0 0 0 0,0 0 0 0 0,-1 1 0 0 0,1-1 0 0 0,-1 0 0 0 0,1 1 0 0 0,-1 0 0 0 0,1-1 0 0 0,-1 1-1 0 0,0 0 1 0 0,0 0 0 0 0,0-1 0 0 0,0 1 0 0 0,0 0 0 0 0,0 0 0 0 0,-1 0 0 0 0,1 0 0 0 0,0 1 0 0 0,-1-1 0 0 0,0 0 0 0 0,1 4 0 0 0,-1 3-9 0 0,0 1 0 0 0,0-1 0 0 0,-1 0 0 0 0,-1 1 0 0 0,1-1 0 0 0,-5 13 0 0 0,-2 2 0 0 0,-12 26 0 0 0,13-38 8 0 0,1 0-1 0 0,-2 0 1 0 0,0-1-1 0 0,0 0 1 0 0,-1-1-1 0 0,0 0 1 0 0,-14 12-1 0 0,2-4 21 0 0,-1-1 0 0 0,-36 22 0 0 0,38-29 58 0 0,-1 0-1 0 0,0-1 0 0 0,-22 5 1 0 0,14-4 124 0 0,22-7-137 0 0,0-1 1 0 0,0 0-1 0 0,0-1 0 0 0,-1 1 0 0 0,1-1 0 0 0,-1 0 0 0 0,-11-1 1 0 0,18 0 42 0 0,3 0-183 0 0,10 0 10 0 0,0 1-1 0 0,0 1 1 0 0,-1 0 0 0 0,1 1 0 0 0,0 0 0 0 0,14 6 0 0 0,68 35 12 0 0,-12-5-17 0 0,-31-21 63 0 0,-24-9-2 0 0,34 17 0 0 0,-53-22 3 0 0,0 1-1 0 0,-1 0 0 0 0,1 0 0 0 0,-1 0 1 0 0,0 1-1 0 0,-1 0 0 0 0,1 0 1 0 0,7 11-1 0 0,-12-14 17 0 0,0 0 0 0 0,0 1-1 0 0,0-1 1 0 0,0 1 0 0 0,0-1 0 0 0,-1 1 0 0 0,0-1-1 0 0,0 1 1 0 0,0 0 0 0 0,0 0 0 0 0,-1 0 0 0 0,1-1-1 0 0,-1 5 1 0 0,0-2 34 0 0,-1 0 0 0 0,1 0-1 0 0,-1 0 1 0 0,-1 0 0 0 0,1 0 0 0 0,-1-1-1 0 0,-4 11 1 0 0,-1-4 34 0 0,0 1-1 0 0,-1-1 0 0 0,0-1 1 0 0,-1 0-1 0 0,0 0 1 0 0,-14 13-1 0 0,12-14-42 0 0,-1-1 0 0 0,0 0 0 0 0,0-1 0 0 0,-27 13 0 0 0,-57 19 81 0 0,79-34-89 0 0,-26 10 48 0 0,-60 13 1 0 0,78-24-32 0 0,0 0 0 0 0,0-2 0 0 0,0-1-1 0 0,-27-2 1 0 0,46 0-48 0 0,1-1-1 0 0,0 0 0 0 0,0 0 1 0 0,0 0-1 0 0,0 0 1 0 0,0-1-1 0 0,-9-4 0 0 0,13 5-50 0 0,0 1 0 0 0,0-1-1 0 0,0 1 1 0 0,0-1 0 0 0,1 1-1 0 0,-1-1 1 0 0,0 0 0 0 0,0 1-1 0 0,0-1 1 0 0,1 0 0 0 0,-1 0-1 0 0,0 0 1 0 0,1 0 0 0 0,-1 0-1 0 0,1 1 1 0 0,-1-1 0 0 0,1 0-1 0 0,-1 0 1 0 0,1 0 0 0 0,-1 0-1 0 0,1 0 1 0 0,0-1 0 0 0,0 1-1 0 0,0 0 1 0 0,0 0-1 0 0,0 0 1 0 0,0 0 0 0 0,0 0-1 0 0,0 0 1 0 0,0 0 0 0 0,0 0-1 0 0,0 0 1 0 0,1 0 0 0 0,-1 0-1 0 0,0 0 1 0 0,1 0 0 0 0,-1 0-1 0 0,1 0 1 0 0,-1 0 0 0 0,1 0-1 0 0,-1 0 1 0 0,1 0 0 0 0,1-1-1 0 0,18-17-3573 0 0,-8 9-1886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1375 0 0,'0'0'66'0'0,"-1"1"-8"0"0,-18 23 5319 0 0,14-19-3349 0 0,0 0 0 0 0,1 1 1 0 0,-7 9-1 0 0,-16 35 236 0 0,25-39-995 0 0,2-9-1099 0 0,-1 0 0 0 0,1 0 1 0 0,0 0-1 0 0,-1-1 0 0 0,1 1 0 0 0,0 0 0 0 0,0 0 0 0 0,0 0 0 0 0,1 4 0 0 0,1 2-87 0 0,-1 0 1 0 0,0 0-1 0 0,0 0 0 0 0,-1 0 0 0 0,0 0 0 0 0,0 0 0 0 0,-1 1 1 0 0,0-1-1 0 0,-3 10 0 0 0,-2 7-83 0 0,-17 41 0 0 0,10-37 58 0 0,-2-1 0 0 0,0 0 0 0 0,-24 31 0 0 0,36-56-47 0 0,0-2-12 0 0,-4 11 246 0 0,17-6-126 0 0,-6-5-113 0 0,-1 0 0 0 0,0 0 1 0 0,1-1-1 0 0,-1 1 1 0 0,1-1-1 0 0,-1 0 1 0 0,1 0-1 0 0,-1 0 1 0 0,1 0-1 0 0,-1-1 0 0 0,6-1 1 0 0,3-1 23 0 0,22-8 1 0 0,-2 1-31 0 0,-22 8 0 0 0,0-1 0 0 0,12-6 0 0 0,-5 2-209 0 0,29-8-1 0 0,-27 10-106 0 0,23-11 1 0 0,-14 6-660 0 0,-8 3-4584 0 0,-8 3-569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15031 0 0,'0'0'1882'0'0,"-1"1"-1618"0"0,-5 10-101 0 0,1 1 0 0 0,0 0 1 0 0,0 0-1 0 0,1 0 1 0 0,1 0-1 0 0,-2 13 1 0 0,-8 81 673 0 0,8-53-396 0 0,-27 165 189 0 0,22-169-458 0 0,-3 0-1 0 0,-25 65 0 0 0,-12 33-777 0 0,46-118-61 0 0,4-29 651 0 0,0 0-1 0 0,0 0 1 0 0,0 0-1 0 0,0 0 1 0 0,0 0 0 0 0,0 0-1 0 0,0 0 1 0 0,0 0 0 0 0,0 0-1 0 0,0 0 1 0 0,0 0-1 0 0,0 0 1 0 0,0 0 0 0 0,0 0-1 0 0,0 0 1 0 0,0 0 0 0 0,0 0-1 0 0,0 0 1 0 0,0 0 0 0 0,1 0-1 0 0,-1 0 1 0 0,0 0-1 0 0,0 0 1 0 0,0 0 0 0 0,0 0-1 0 0,0 0 1 0 0,0 0 0 0 0,0 0-1 0 0,0 0 1 0 0,0 0 0 0 0,0 0-1 0 0,0 0 1 0 0,0 0-1 0 0,0 0 1 0 0,0 0 0 0 0,0 0-1 0 0,0 0 1 0 0,0 0 0 0 0,0 0-1 0 0,0 0 1 0 0,0 0-1 0 0,1 0 1 0 0,-1 0 0 0 0,0 0-1 0 0,0 0 1 0 0,0 0 0 0 0,0 0-1 0 0,0 1 1 0 0,0-1 0 0 0,0 0-1 0 0,0 0 1 0 0,0 0-1 0 0,0 0 1 0 0,0 0 0 0 0,0 0-1 0 0,0 0 1 0 0,0 0 0 0 0,0 0-1 0 0,0 0 1 0 0,0 0 0 0 0,0 0-1 0 0,0 0 1 0 0,0 0-1 0 0,0 0 1 0 0,0 0 0 0 0,0 0-1 0 0,0 0 1 0 0,0 1 0 0 0,9-5-1422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7 13703 0 0,'0'0'1246'0'0,"-2"-1"-1028"0"0,-5-1-139 0 0,0 1-1 0 0,-1 0 1 0 0,1 0-1 0 0,0 0 1 0 0,0 1-1 0 0,0 0 0 0 0,-1 1 1 0 0,-7 0-1 0 0,-62 16 1557 0 0,52-11-1394 0 0,-149 34 545 0 0,148-35-682 0 0,-1-1 0 0 0,-29 0 0 0 0,33-3-14 0 0,0 2 0 0 0,0 0 0 0 0,-33 9 0 0 0,47-9-97 0 0,1 0 0 0 0,0 0 0 0 0,0 1 0 0 0,0 1 0 0 0,0-1 0 0 0,1 1 0 0 0,0 0 0 0 0,0 1 0 0 0,0 0-1 0 0,1 0 1 0 0,-1 0 0 0 0,-5 9 0 0 0,9-10 1 0 0,-1-1 0 0 0,2 1 0 0 0,-1 0 1 0 0,0 0-1 0 0,1 0 0 0 0,0 0 0 0 0,0 0 0 0 0,1 1 0 0 0,-1-1 0 0 0,1 0 0 0 0,0 1 0 0 0,1-1 0 0 0,-1 1 1 0 0,1-1-1 0 0,0 1 0 0 0,0 0 0 0 0,1-1 0 0 0,0 1 0 0 0,0-1 0 0 0,2 8 0 0 0,-1-6-5 0 0,1 0-1 0 0,0-1 0 0 0,0 1 1 0 0,1-1-1 0 0,-1 1 1 0 0,2-1-1 0 0,-1 0 0 0 0,0 0 1 0 0,7 6-1 0 0,-2-5-2 0 0,-1 0 0 0 0,1-1 0 0 0,0 0 0 0 0,0 0 0 0 0,16 6 0 0 0,8 4 84 0 0,-1 2-1 0 0,50 35 0 0 0,-68-42-43 0 0,0 0 0 0 0,-1 1 0 0 0,0 1 0 0 0,-1 0 0 0 0,-1 0 0 0 0,0 1 0 0 0,15 26 0 0 0,-20-28-22 0 0,-1 0 0 0 0,0 0 0 0 0,0 1-1 0 0,-1 0 1 0 0,-1 0 0 0 0,0 0 0 0 0,-1 0 0 0 0,-1 1-1 0 0,0-1 1 0 0,0 1 0 0 0,-1-1 0 0 0,-1 1 0 0 0,-3 14 0 0 0,3-20 0 0 0,0-1 1 0 0,0 1-1 0 0,-1-1 1 0 0,-1 0 0 0 0,1 0-1 0 0,-1 0 1 0 0,0 0-1 0 0,0 0 1 0 0,-1-1 0 0 0,0 1-1 0 0,-1-1 1 0 0,-6 8-1 0 0,4-6-4 0 0,-1-1 0 0 0,0-1 1 0 0,0 1-1 0 0,-1-1 0 0 0,0-1 0 0 0,0 0 0 0 0,0 0 0 0 0,-15 5 0 0 0,13-5-32 0 0,-1-1 1 0 0,1 0-1 0 0,-1-1 1 0 0,0-1-1 0 0,0 0 1 0 0,-1-1-1 0 0,-14 1 1 0 0,22-2 33 0 0,1 0 1 0 0,-1-1-1 0 0,1 1 1 0 0,0-1-1 0 0,-1 0 0 0 0,1 0 1 0 0,0-1-1 0 0,-1 1 1 0 0,1-1-1 0 0,0 0 1 0 0,0 0-1 0 0,1 0 0 0 0,-1 0 1 0 0,0-1-1 0 0,1 0 1 0 0,-1 1-1 0 0,1-1 1 0 0,0-1-1 0 0,0 1 0 0 0,0 0 1 0 0,0-1-1 0 0,1 1 1 0 0,-4-6-1 0 0,2 0 47 0 0,0 0 0 0 0,1-1 0 0 0,0 1 0 0 0,1-1-1 0 0,-1 1 1 0 0,2-1 0 0 0,-2-18 0 0 0,6-70 242 0 0,-2 85-283 0 0,0-7 71 0 0,1 0 1 0 0,1 0-1 0 0,1 0 1 0 0,13-36-1 0 0,-13 45-35 0 0,1 1 1 0 0,0 0-1 0 0,0 0 0 0 0,1 0 0 0 0,1 0 0 0 0,-1 1 1 0 0,2 0-1 0 0,-1 1 0 0 0,1 0 0 0 0,11-9 1 0 0,20-13-6 0 0,2 2 0 0 0,1 2 0 0 0,1 1 0 0 0,1 3 0 0 0,58-21 0 0 0,-90 39-53 0 0,-10 3-166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2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2303 0 0,'0'2'7590'0'0,"4"23"-270"0"0,-7 1-3765 0 0,-11 26-2538 0 0,1-7-86 0 0,12-40-880 0 0,0 1-1 0 0,0 0 0 0 0,0 0 0 0 0,1 0 0 0 0,0 0 0 0 0,1 9 0 0 0,1-6-38 0 0,3-4-259 0 0,6-4-1030 0 0,1-4-423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12895 0 0,'2'-1'998'0'0,"8"-2"-1165"0"0,29-8 3052 0 0,-37 10-2521 0 0,1 1 0 0 0,0 0 0 0 0,0-1 0 0 0,-1 1 1 0 0,1 1-1 0 0,0-1 0 0 0,-1 0 0 0 0,1 1 0 0 0,0-1 0 0 0,-1 1 0 0 0,1 0 0 0 0,3 1 0 0 0,-4-1-304 0 0,-1 0-1 0 0,1 1 1 0 0,-1-1-1 0 0,1 0 0 0 0,-1 1 1 0 0,1-1-1 0 0,-1 0 0 0 0,0 1 1 0 0,0 0-1 0 0,0-1 0 0 0,0 1 1 0 0,0 0-1 0 0,1 3 0 0 0,6 23-75 0 0,-7-23 2 0 0,-1 0-1 0 0,0 0 1 0 0,0 0-1 0 0,0 0 1 0 0,-1 0-1 0 0,0 0 1 0 0,1 0-1 0 0,-4 8 1 0 0,-1-1-1625 0 0,-12 23 0 0 0,7-15-3135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57 111 13247 0 0,'-2'0'604'0'0,"-6"2"-86"0"0,4-1-455 0 0,-1 0 0 0 0,0 0 0 0 0,0-1 0 0 0,1 1 0 0 0,-9-1 1720 0 0,14-2-1416 0 0,3-3-236 0 0,1 1 1 0 0,-1 0 0 0 0,1 0-1 0 0,0 0 1 0 0,0 1-1 0 0,6-4 1 0 0,39-18 448 0 0,-30 15-332 0 0,-3 1 148 0 0,0 2 0 0 0,0 0 0 0 0,0 1 0 0 0,1 0 0 0 0,0 2 0 0 0,20-4 0 0 0,-30 7-300 0 0,-1 1 0 0 0,1 0 0 0 0,0 0 1 0 0,-1 0-1 0 0,1 1 0 0 0,0 0 0 0 0,-1 1 0 0 0,1-1 0 0 0,-1 2 0 0 0,1-1 0 0 0,-1 1 0 0 0,0 0 0 0 0,0 0 0 0 0,0 1 0 0 0,-1 0 0 0 0,1 0 0 0 0,7 7 0 0 0,-11-8-99 0 0,1 0 0 0 0,-1 0-1 0 0,0 0 1 0 0,0 1-1 0 0,-1-1 1 0 0,1 1-1 0 0,-1 0 1 0 0,1-1-1 0 0,-1 1 1 0 0,0 0-1 0 0,-1 1 1 0 0,1-1-1 0 0,-1 0 1 0 0,1 0-1 0 0,-1 1 1 0 0,-1-1-1 0 0,2 9 1 0 0,-3-7-16 0 0,1 0 1 0 0,-1 0-1 0 0,0 0 1 0 0,0 0-1 0 0,-1-1 0 0 0,1 1 1 0 0,-1 0-1 0 0,-1-1 1 0 0,1 1-1 0 0,-1-1 1 0 0,0 0-1 0 0,-6 9 0 0 0,-10 9-19 0 0,-24 25-1 0 0,-4 3 19 0 0,-154 201-93 0 0,163-210 86 0 0,25-30-22 0 0,1 2 0 0 0,-20 28 0 0 0,29-39 42 0 0,1 1 2 0 0,1 13 4 0 0,1-17 1 0 0,0 1 0 0 0,0 0 0 0 0,0 0 0 0 0,0-1 0 0 0,0 1 0 0 0,0 0 0 0 0,0 0 0 0 0,1-1 0 0 0,-1 1 0 0 0,0 0 0 0 0,0 0 0 0 0,1-1 0 0 0,-1 1 0 0 0,0 0 0 0 0,2 1 0 0 0,3 0 0 0 0,-4-2 0 0 0,3 1 10 0 0,-1-1 0 0 0,1 1 0 0 0,-1-1 0 0 0,0 1-1 0 0,1-1 1 0 0,-1 0 0 0 0,1 0 0 0 0,-1-1 0 0 0,5 0 0 0 0,33-10 131 0 0,-8 2-5 0 0,46-14 119 0 0,-58 15-164 0 0,1 2 0 0 0,39-7 0 0 0,-12 8-185 0 0,-1 2 1 0 0,55 4-1 0 0,-91-1-1414 0 0,0 0-1 0 0,-1-1 1 0 0,20-5 0 0 0,-12 2-4898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3223 0 0,'0'0'10856'0'0,"1"1"-9913"0"0,8 2-348 0 0,0-1 1 0 0,0 0-1 0 0,0 0 1 0 0,0 0-1 0 0,11 0 1 0 0,50-2 940 0 0,-4-1-600 0 0,221-5 963 0 0,-129-1-1605 0 0,21-12-1586 0 0,-173 18 1041 0 0,9-2-2282 0 0,28-8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9215 0 0,'2'-2'707'0'0,"10"-11"-540"0"0,-10 9 143 0 0,1 1-1 0 0,0 0 1 0 0,-1 0-1 0 0,1 0 1 0 0,0 0-1 0 0,1 1 1 0 0,-1-1-1 0 0,0 1 1 0 0,1 0-1 0 0,-1 0 1 0 0,1 0-1 0 0,4-1 1 0 0,-1 1 425 0 0,1 0 0 0 0,-1 1 1 0 0,14-2-1 0 0,-18 3-662 0 0,0 1 0 0 0,0-1 0 0 0,-1 0 0 0 0,1 1 0 0 0,0-1 0 0 0,-1 1 0 0 0,1 0 1 0 0,0 0-1 0 0,-1 0 0 0 0,1 0 0 0 0,-1 1 0 0 0,0-1 0 0 0,1 1 0 0 0,2 1 0 0 0,-1 2 53 0 0,1-1-1 0 0,-1 0 1 0 0,0 1 0 0 0,0 0-1 0 0,-1 0 1 0 0,0 0 0 0 0,1 1-1 0 0,-2-1 1 0 0,1 1 0 0 0,0-1-1 0 0,-1 1 1 0 0,0 0 0 0 0,-1 0-1 0 0,1 0 1 0 0,-1 0 0 0 0,-1 0-1 0 0,1 13 1 0 0,-1 5 153 0 0,-2 0 1 0 0,0 0-1 0 0,-8 30 0 0 0,7-38-209 0 0,-14 59 319 0 0,-30 76 0 0 0,12-40-346 0 0,-15 26-2301 0 0,40-117 255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90 16095 0 0,'0'0'1460'0'0,"-2"1"-1204"0"0,-16 21 1356 0 0,19-18-895 0 0,-2-4-705 0 0,1 1 0 0 0,0-1 0 0 0,0 0 1 0 0,0 0-1 0 0,0 0 0 0 0,0 1 0 0 0,0-1 1 0 0,0 0-1 0 0,0 0 0 0 0,0 1 0 0 0,0-1 1 0 0,0 0-1 0 0,0 0 0 0 0,0 1 1 0 0,0-1-1 0 0,0 0 0 0 0,0 0 0 0 0,0 1 1 0 0,0-1-1 0 0,0 0 0 0 0,0 0 0 0 0,0 1 1 0 0,0-1-1 0 0,0 0 0 0 0,1 0 0 0 0,-1 0 1 0 0,0 1-1 0 0,0-1 0 0 0,1 1 44 0 0,1 0 0 0 0,-1 0 1 0 0,0 0-1 0 0,1 0 0 0 0,-1 0 0 0 0,1 0 0 0 0,-1 0 0 0 0,1 0 0 0 0,-1-1 1 0 0,1 1-1 0 0,0-1 0 0 0,-1 1 0 0 0,1-1 0 0 0,0 1 0 0 0,-1-1 0 0 0,1 0 1 0 0,0 0-1 0 0,-1 0 0 0 0,1 0 0 0 0,2-1 0 0 0,7 0 153 0 0,0 0 0 0 0,12-4-1 0 0,-6 1 24 0 0,46-7 295 0 0,236-38 949 0 0,-162 23-1808 0 0,-47 1-3081 0 0,-58 13 1566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301 187 4607 0 0,'-52'3'337'0'0,"-1"-1"1210"0"0,20-3 2892 0 0,18-2 278 0 0,15 3-4653 0 0,0 0 0 0 0,0 0 1 0 0,0 0-1 0 0,0 0 0 0 0,0 0 0 0 0,0 0 1 0 0,0 0-1 0 0,0 0 0 0 0,0-1 1 0 0,0 1-1 0 0,0 0 0 0 0,0 0 0 0 0,0 0 1 0 0,0 0-1 0 0,0 0 0 0 0,0 0 1 0 0,0 0-1 0 0,0 0 0 0 0,0 0 0 0 0,0 0 1 0 0,0-1-1 0 0,0 1 193 0 0,0 0-193 0 0,22-10 1635 0 0,329-105 1003 0 0,-225 77-2087 0 0,-104 31-491 0 0,39-6-1 0 0,-50 12-96 0 0,0 0 0 0 0,-1 0 0 0 0,1 1 0 0 0,-1 1 0 0 0,21 3 0 0 0,-24-3-28 0 0,1 0-1 0 0,-1 1 1 0 0,0 0 0 0 0,0 0-1 0 0,0 1 1 0 0,0 0 0 0 0,0 0-1 0 0,11 8 1 0 0,-17-10-14 0 0,0 1 0 0 0,0 0 0 0 0,0 0 0 0 0,0 0 0 0 0,0 0 0 0 0,-1 0 0 0 0,1 0 0 0 0,0 0 0 0 0,-1 0 0 0 0,0 0 0 0 0,1 0 0 0 0,-1 0 0 0 0,0 0 0 0 0,0 0 0 0 0,0 0 0 0 0,-1 3 0 0 0,1-2-8 0 0,-1 0 0 0 0,0 0 0 0 0,0-1 0 0 0,-1 1 0 0 0,1 0 0 0 0,-1 0 0 0 0,1-1 0 0 0,-1 1 0 0 0,0 0 0 0 0,0-1 0 0 0,0 0 0 0 0,-3 3 0 0 0,-32 24-181 0 0,16-13 114 0 0,-123 101-107 0 0,-37 44 4 0 0,124-108 187 0 0,-84 95-60 0 0,14 11 63 0 0,63-79-45 0 0,52-64 36 0 0,5-6 4 0 0,-1 0 0 0 0,-1-1 0 0 0,1 1 0 0 0,-1-2 1 0 0,-1 1-1 0 0,0-1 0 0 0,-12 7 0 0 0,16-11 24 0 0,5-4 808 0 0,13 2-404 0 0,86-9 231 0 0,153-10-47 0 0,-157 8-487 0 0,-60 5-259 0 0,0-1 0 0 0,-1-2 0 0 0,54-17 0 0 0,-27-2-2771 0 0,-37 15 242 0 0,-13 5 855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109 124 2759 0 0,'-5'2'28'0'0,"0"-1"-1"0"0,0-1 0 0 0,-1 1 0 0 0,1-1 0 0 0,0 0 1 0 0,-1 0-1 0 0,1 0 0 0 0,0-1 0 0 0,-8-1 0 0 0,10 1 456 0 0,0 1 0 0 0,-1-1-1 0 0,1 1 1 0 0,-1 0 0 0 0,1 0-1 0 0,-1 1 1 0 0,1-1 0 0 0,0 1-1 0 0,-1-1 1 0 0,-10 5 10330 0 0,14-3-10756 0 0,0-1-1 0 0,0 0 1 0 0,1 1-1 0 0,-1-1 1 0 0,1 0-1 0 0,-1 0 1 0 0,1 1-1 0 0,-1-1 1 0 0,1 0-1 0 0,0 0 1 0 0,0 0-1 0 0,-1 0 0 0 0,1 0 1 0 0,0 0-1 0 0,0 0 1 0 0,0 0-1 0 0,0 0 1 0 0,0 0-1 0 0,0 0 1 0 0,1-1-1 0 0,-1 1 1 0 0,0 0-1 0 0,0-1 1 0 0,0 1-1 0 0,1-1 1 0 0,-1 1-1 0 0,3 0 1 0 0,3 1 208 0 0,1 0 1 0 0,0-1 0 0 0,10 1 0 0 0,-15-2-183 0 0,23 2 282 0 0,0-2 1 0 0,-1-1-1 0 0,39-5 0 0 0,75-22 23 0 0,-76 15-245 0 0,109-25-155 0 0,71-14-705 0 0,-79 27-3047 0 0,-131 21 2073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 12151 0 0,'0'0'1419'0'0,"0"2"-736"0"0,0 6-218 0 0,-1 0 0 0 0,-1 0 0 0 0,1 0 0 0 0,-1-1 0 0 0,-1 1 0 0 0,1 0 0 0 0,-1-1 0 0 0,-7 12 0 0 0,-38 58 457 0 0,37-60-715 0 0,-1 2-157 0 0,-1-1 0 0 0,0 0 0 0 0,-2-1-1 0 0,0-1 1 0 0,-1 0 0 0 0,0-1 0 0 0,-1 0-1 0 0,-25 15 1 0 0,-13 1 84 0 0,-2-2 0 0 0,0-2 0 0 0,-68 20 0 0 0,99-38-131 0 0,-81 24 32 0 0,97-31-32 0 0,-1 0 0 0 0,1 0 0 0 0,0-1-1 0 0,-1-1 1 0 0,1 0 0 0 0,0 0 0 0 0,-1-1 0 0 0,-14-3 0 0 0,24 4-6 0 0,0 0-1 0 0,0-1 1 0 0,-1 1 0 0 0,1-1-1 0 0,0 1 1 0 0,0-1-1 0 0,0 1 1 0 0,0-1-1 0 0,-1 0 1 0 0,1 0 0 0 0,0 1-1 0 0,0-1 1 0 0,0 0-1 0 0,1 0 1 0 0,-1 0 0 0 0,0 0-1 0 0,0 0 1 0 0,0 0-1 0 0,1 0 1 0 0,-1-1-1 0 0,0 1 1 0 0,1 0 0 0 0,-1 0-1 0 0,1-1 1 0 0,0 1-1 0 0,-1 0 1 0 0,1 0 0 0 0,0-1-1 0 0,0 1 1 0 0,0 0-1 0 0,0-1 1 0 0,0 1 0 0 0,0 0-1 0 0,0 0 1 0 0,0-1-1 0 0,0 1 1 0 0,1 0-1 0 0,-1-1 1 0 0,1 1 0 0 0,0-2-1 0 0,1-3-11 0 0,0 1-1 0 0,0 0 1 0 0,1 1-1 0 0,0-1 0 0 0,0 0 1 0 0,0 1-1 0 0,0-1 1 0 0,7-6-1 0 0,2 0 7 0 0,1 1 0 0 0,1 0 0 0 0,-1 0 0 0 0,2 1 0 0 0,-1 1 0 0 0,1 0 0 0 0,26-9 0 0 0,-34 16 55 0 0,-1-1 0 0 0,1 1-1 0 0,0 0 1 0 0,0 1-1 0 0,0 0 1 0 0,-1 0 0 0 0,1 0-1 0 0,0 1 1 0 0,0 0 0 0 0,12 3-1 0 0,5 4 233 0 0,37 17-1 0 0,-15-7-246 0 0,-9-4 30 0 0,52 11 0 0 0,-71-21-76 0 0,1-1-1 0 0,0-1 1 0 0,0-1 0 0 0,37-2 0 0 0,-46 0-541 0 0,-1-1 0 0 0,1 0 0 0 0,-1-1 0 0 0,1 0 0 0 0,-1 0 0 0 0,14-8 0 0 0,-6 2-5894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5063 0 0,'1'2'2807'0'0,"0"2"-1744"0"0,0 0 1 0 0,0 1-1 0 0,0 0 0 0 0,-1-1 0 0 0,1 1 1 0 0,-1 5-1 0 0,-1-2-233 0 0,0 0-1 0 0,-3 15 1 0 0,-4 1-471 0 0,-12 29 0 0 0,19-49-149 0 0,-100 225 1259 0 0,4-9-1095 0 0,52-112-1410 0 0,-109 185 0 0 0,144-278 22 0 0,1-1-3544 0 0,3-4-1012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7367 0 0,'0'0'667'0'0,"2"-1"-131"0"0,6-4 1552 0 0,23-12 5709 0 0,-7 8-5837 0 0,32-4-1822 0 0,1 1-1 0 0,0 4 0 0 0,72-3 1 0 0,-125 11-41 0 0,1 0 0 0 0,-1 0 0 0 0,1 0 0 0 0,-1 0 0 0 0,0 1 0 0 0,0 0 0 0 0,1 0 0 0 0,-1 0 0 0 0,0 0 0 0 0,5 3 0 0 0,-8-3 142 0 0,3 12 218 0 0,-4-8-445 0 0,1-1 0 0 0,-1 0 0 0 0,0 1 0 0 0,0-1 0 0 0,0 0 0 0 0,-1 1 0 0 0,0-1 0 0 0,0 0 0 0 0,0 1 0 0 0,0-1 0 0 0,0 0 0 0 0,-1 0 0 0 0,0 0-1 0 0,0 0 1 0 0,-4 5 0 0 0,-3 6 38 0 0,-2-1 0 0 0,-18 19 0 0 0,16-18-40 0 0,-8 8-9 0 0,-15 19-9 0 0,-58 52 0 0 0,39-41-85 0 0,30-27 41 0 0,21-24 52 0 0,3-1 0 0 0,0 0 0 0 0,1-1 0 0 0,-1 1 0 0 0,0 0 0 0 0,0 0 0 0 0,0 0 0 0 0,0 0 0 0 0,1 0 0 0 0,-1 0 0 0 0,0 0 0 0 0,1 0 0 0 0,-1 0 0 0 0,1 1 0 0 0,-1-1 0 0 0,1 1 0 0 0,-3 8 0 0 0,4-8 2 0 0,0 0 1 0 0,0 0-1 0 0,0 0 0 0 0,0-1 1 0 0,0 1-1 0 0,0 0 0 0 0,0-1 1 0 0,0 1-1 0 0,1-1 0 0 0,-1 0 1 0 0,0 1-1 0 0,1-1 0 0 0,-1 0 1 0 0,1 0-1 0 0,0 0 0 0 0,-1 0 1 0 0,1 0-1 0 0,0 0 0 0 0,0 0 1 0 0,0-1-1 0 0,3 2 0 0 0,4 0 52 0 0,0 1-1 0 0,0-2 1 0 0,12 2-1 0 0,150-2 843 0 0,-82-3-473 0 0,-56 2-260 0 0,8 0-29 0 0,47 5 1 0 0,125 32-442 0 0,-149-27-1640 0 0,-28-5-6423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80 240 6447 0 0,'0'0'1110'0'0,"4"-8"4076"0"0,-3 4-4304 0 0,1 1 0 0 0,0 0 0 0 0,0 0-1 0 0,0-1 1 0 0,1 2 0 0 0,-1-1-1 0 0,1 0 1 0 0,5-4 0 0 0,27-19-415 0 0,-19 15 337 0 0,28-19 358 0 0,64-35-1 0 0,-80 51-848 0 0,0 1 1 0 0,1 2-1 0 0,54-14 0 0 0,-77 23-277 0 0,0 1 0 0 0,0 0 0 0 0,0 1 1 0 0,0-1-1 0 0,0 1 0 0 0,0 0 0 0 0,0 1 0 0 0,0 0 1 0 0,-1 0-1 0 0,10 2 0 0 0,-13-2-29 0 0,0 0-1 0 0,0-1 1 0 0,0 1-1 0 0,0 0 1 0 0,0 1-1 0 0,-1-1 1 0 0,1 0-1 0 0,0 0 1 0 0,-1 1-1 0 0,1-1 1 0 0,-1 1-1 0 0,1 0 1 0 0,-1-1-1 0 0,1 1 1 0 0,-1 0-1 0 0,0 0 1 0 0,0 0-1 0 0,0-1 1 0 0,0 1-1 0 0,0 0 1 0 0,-1 0-1 0 0,1 1 1 0 0,-1-1-1 0 0,1 0 1 0 0,-1 0-1 0 0,0 0 1 0 0,1 0-1 0 0,-1 0 1 0 0,0 1-1 0 0,-1-1 1 0 0,1 3-1 0 0,-2 4-33 0 0,0 0-1 0 0,0 0 1 0 0,-1 0-1 0 0,0 0 0 0 0,0-1 1 0 0,-1 0-1 0 0,0 0 1 0 0,-8 12-1 0 0,-49 58 51 0 0,53-68-6 0 0,-152 172-555 0 0,-97 100-281 0 0,243-266 801 0 0,-13 19 0 0 0,24-29 14 0 0,-1-1-1 0 0,1 1 1 0 0,0 0-1 0 0,1 0 1 0 0,-1 0-1 0 0,1 0 1 0 0,-3 12-1 0 0,5-16 6 0 0,0-1 0 0 0,0 0-1 0 0,0 0 1 0 0,0 1 0 0 0,0-1 0 0 0,0 0-1 0 0,0 0 1 0 0,0 1 0 0 0,0-1 0 0 0,1 0-1 0 0,-1 0 1 0 0,1 1 0 0 0,-1-1 0 0 0,0 0-1 0 0,1 0 1 0 0,0 0 0 0 0,-1 0 0 0 0,1 0-1 0 0,0 0 1 0 0,0 0 0 0 0,1 2 0 0 0,0-2 3 0 0,0 0 0 0 0,0 1 0 0 0,0-1 0 0 0,0 0 0 0 0,0 0-1 0 0,0 0 1 0 0,0 0 0 0 0,0-1 0 0 0,1 1 0 0 0,3 0 0 0 0,6 0 28 0 0,-1 0 0 0 0,0-1 1 0 0,21-3-1 0 0,-30 3-25 0 0,166-28 723 0 0,-72 9-264 0 0,-29 7-299 0 0,65-11-373 0 0,150-7 1 0 0,-263 30-1166 0 0,-5 1-62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7367 0 0,'0'0'13223'0'0,"1"1"-13118"0"0,1 0-97 0 0,0 0 0 0 0,0 0 0 0 0,0 0 0 0 0,0 0 0 0 0,0 0 0 0 0,1 0 0 0 0,-1-1 0 0 0,0 1 0 0 0,0 0 0 0 0,0-1 0 0 0,1 0 0 0 0,-1 0 0 0 0,3 0 0 0 0,-3 0-133 0 0,0 0 0 0 0,-1-1 0 0 0,1 1 0 0 0,0-1-1 0 0,-1 0 1 0 0,1 1 0 0 0,-1-1 0 0 0,1 0 0 0 0,-1 0 0 0 0,0 0 0 0 0,1 0 0 0 0,1-2 0 0 0,6-6-1593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90 5063 0 0,'2'-1'232'0'0,"0"-1"-222"0"0,1 0 0 0 0,-1 0 0 0 0,0 0 0 0 0,0 0-1 0 0,0 0 1 0 0,0-1 0 0 0,0 1 0 0 0,0 0-1 0 0,0-1 1 0 0,-1 0 0 0 0,2-3 0 0 0,-1 2 352 0 0,0 1 1 0 0,0 0 0 0 0,0-1-1 0 0,0 1 1 0 0,1 0 0 0 0,-1 0-1 0 0,1 0 1 0 0,0 1 0 0 0,4-4-1 0 0,-2 3 614 0 0,0 0-1 0 0,1 0 0 0 0,-1 1 0 0 0,11-4 0 0 0,-8 4-344 0 0,1 0 0 0 0,0 1 0 0 0,0 0 0 0 0,13 0 0 0 0,-20 1 316 0 0,5 10-350 0 0,-6-8-557 0 0,0 0-1 0 0,0 0 1 0 0,0 0 0 0 0,-1 0 0 0 0,1 0-1 0 0,-1 0 1 0 0,1 0 0 0 0,-1 0-1 0 0,0 0 1 0 0,0 0 0 0 0,0 0 0 0 0,0 0-1 0 0,0 0 1 0 0,0 0 0 0 0,-1 0 0 0 0,0 3-1 0 0,0-1 0 0 0,0-1 0 0 0,-1 1 0 0 0,0-1 0 0 0,1 1 0 0 0,-1-1 0 0 0,-1 0 0 0 0,1 0 0 0 0,-4 4 0 0 0,-1 0 8 0 0,0 0-1 0 0,0-1 1 0 0,-1 0 0 0 0,0 0 0 0 0,-1-1-1 0 0,-8 5 1 0 0,-6 0-16 0 0,0-1 0 0 0,0 0 0 0 0,-1-2 0 0 0,0-1 0 0 0,-26 3 0 0 0,-125 5 7 0 0,155-13-84 0 0,0-2-1 0 0,0 0 1 0 0,0 0-1 0 0,0-2 1 0 0,1-1-1 0 0,-1 0 1 0 0,1-2-1 0 0,-27-10 1 0 0,41 13-72 0 0,0 1 0 0 0,0-1 0 0 0,0-1 0 0 0,0 1 0 0 0,1-1 0 0 0,0 1 0 0 0,-1-1 0 0 0,1-1 0 0 0,1 1 0 0 0,-1 0 0 0 0,1-1 0 0 0,-1 0 0 0 0,1 0 0 0 0,-4-9 0 0 0,7 13-124 0 0,0-1-396 0 0,0-26 370 0 0,0 27 219 0 0,-1 2 80 0 0,-14 10-21 0 0,5-3-13 0 0,0 2 0 0 0,0 0 0 0 0,1 0 0 0 0,-14 21 0 0 0,6-6 150 0 0,-14 31 0 0 0,18-29 383 0 0,0 0 0 0 0,2 1 0 0 0,-14 54 0 0 0,25-81-361 0 0,0 0-158 0 0,0 0-1 0 0,0-1 0 0 0,-1 1-1 0 0,1-1 1 0 0,0 0 0 0 0,0 1-1 0 0,0-1 1 0 0,0 0-1 0 0,0 1 1 0 0,0-1 0 0 0,0 1-1 0 0,0-1 1 0 0,0 0 0 0 0,0 1-1 0 0,1-1 1 0 0,-1 1 0 0 0,0-1-1 0 0,0 0 1 0 0,0 1-1 0 0,0-1 1 0 0,1 0 0 0 0,-1 1-1 0 0,0-1 1 0 0,0 0 0 0 0,0 1-1 0 0,1-1 1 0 0,-1 0 0 0 0,0 0-1 0 0,1 1 1 0 0,-1-1-1 0 0,0 0 1 0 0,1 0 0 0 0,-1 0-1 0 0,0 1 1 0 0,1-1 0 0 0,-1 0-1 0 0,0 0 1 0 0,1 0 0 0 0,-1 0-1 0 0,0 0 1 0 0,1 0-1 0 0,-1 1 1 0 0,1-1 0 0 0,-1 0-1 0 0,0 0 1 0 0,1 0 0 0 0,0-1-1 0 0,5 2-11 0 0,0-1-1 0 0,0 0 1 0 0,1 0-1 0 0,-1 0 1 0 0,0-1-1 0 0,0 0 1 0 0,0 0-1 0 0,7-3 1 0 0,10-1-132 0 0,20-3-116 0 0,0 0-265 0 0,66-4 0 0 0,-94 11 512 0 0,0 2 0 0 0,0-1 0 0 0,0 2-1 0 0,0 0 1 0 0,-1 1 0 0 0,1 0-1 0 0,-1 1 1 0 0,20 8 0 0 0,-14-3 176 0 0,-1 1 0 0 0,0 0 0 0 0,-1 1 1 0 0,0 1-1 0 0,0 1 0 0 0,-1 1 0 0 0,22 23 0 0 0,-29-25-114 0 0,-5-6-36 0 0,1 0 0 0 0,-1-1 0 0 0,12 10 0 0 0,-16-14-9 0 0,0 1 1 0 0,0-1-1 0 0,-1 1 1 0 0,1 0-1 0 0,-1-1 1 0 0,1 1-1 0 0,-1 0 1 0 0,0-1-1 0 0,0 1 1 0 0,1 0-1 0 0,-1-1 1 0 0,0 1-1 0 0,-1 0 1 0 0,1-1 0 0 0,0 1-1 0 0,-1 2 1 0 0,0 1 18 0 0,0-1 1 0 0,-1 0 0 0 0,1 0 0 0 0,-1 0 0 0 0,0 0-1 0 0,0 0 1 0 0,0-1 0 0 0,0 1 0 0 0,-1 0 0 0 0,-3 3 0 0 0,-4 4 27 0 0,-19 16 0 0 0,2-4-17 0 0,12-10-33 0 0,-1-1-1 0 0,0 0 0 0 0,-1-1 1 0 0,-29 13-1 0 0,-68 24-438 0 0,106-45 395 0 0,1-1 0 0 0,-1 0 0 0 0,0 0 0 0 0,0-1 0 0 0,0 0 0 0 0,1-1 0 0 0,-1 1-1 0 0,0-1 1 0 0,0-1 0 0 0,-9-1 0 0 0,14 1 92 0 0,-2-3 10 0 0,4 3-63 0 0,1 1-1 0 0,0 0 1 0 0,0-1-1 0 0,0 1 0 0 0,-1 0 1 0 0,1-1-1 0 0,0 1 1 0 0,0-1-1 0 0,0 1 1 0 0,0 0-1 0 0,0-1 1 0 0,0 1-1 0 0,0-1 0 0 0,0 1 1 0 0,0-1-1 0 0,0 1 1 0 0,0 0-1 0 0,0-1 1 0 0,0 1-1 0 0,0-1 1 0 0,1 1-1 0 0,-1 0 0 0 0,0-1 1 0 0,0 1-1 0 0,0 0 1 0 0,1-1-1 0 0,-1 1 1 0 0,0 0-1 0 0,1-1 0 0 0,7-10-145 0 0,21-12-1639 0 0,-11 12 675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18511 0 0,'0'0'2051'0'0,"0"2"-1636"0"0,3 15 235 0 0,-2 0 0 0 0,0 17 0 0 0,-1-19-721 0 0,1-1 1 0 0,0 0-1 0 0,1 0 0 0 0,4 17 1 0 0,-4-23 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17215 0 0,'0'0'2147'0'0,"0"2"-1860"0"0,3 35 307 0 0,-1-1 1 0 0,-5 43 0 0 0,1-2 111 0 0,-2 275-2122 0 0,4-336-268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14 180 13359 0 0,'0'0'1027'0'0,"-2"1"-670"0"0,-7 6 734 0 0,8-6-997 0 0,1-1 1 0 0,0 0-1 0 0,0 0 1 0 0,0 0-1 0 0,0 1 1 0 0,0-1-1 0 0,-1 0 1 0 0,1 0-1 0 0,0 0 1 0 0,0 1-1 0 0,0-1 1 0 0,0 0-1 0 0,0 0 1 0 0,0 1-1 0 0,0-1 1 0 0,0 0-1 0 0,0 0 1 0 0,0 1-1 0 0,0-1 1 0 0,0 0-1 0 0,0 0 1 0 0,0 0-1 0 0,0 1 1 0 0,0-1-1 0 0,0 0 1 0 0,0 0-1 0 0,0 1 1 0 0,2 0 8 0 0,-1 0-1 0 0,0 0 1 0 0,1 0 0 0 0,-1 0-1 0 0,1-1 1 0 0,-1 1 0 0 0,1 0 0 0 0,-1-1-1 0 0,1 1 1 0 0,-1-1 0 0 0,1 0-1 0 0,0 1 1 0 0,2-1 0 0 0,10 2 94 0 0,0-1 0 0 0,0 0 0 0 0,27-3 0 0 0,44-9 432 0 0,-45 5-262 0 0,390-78 2733 0 0,-164 28-1777 0 0,3 16-326 0 0,-85 32-552 0 0,-157 9-602 0 0,1 1 0 0 0,-1 2 0 0 0,0 0 0 0 0,44 15 0 0 0,-65-17-246 0 0,0 0 0 0 0,1 1 0 0 0,9 6 0 0 0,3 8-6685 0 0,-10-4-707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37 652 11975 0 0,'-15'-4'547'0'0,"12"4"-11"0"0,2 0-344 0 0,-7 0 1387 0 0,7 1-1365 0 0,0 1 0 0 0,0-1 0 0 0,0 1 0 0 0,0 0 0 0 0,0-1 0 0 0,0 1 0 0 0,1 0 0 0 0,-1 0 1 0 0,1-1-1 0 0,-1 1 0 0 0,0 3 0 0 0,2 1-44 0 0,0-1 0 0 0,1 1 0 0 0,-1-1 0 0 0,1 1 0 0 0,0-1-1 0 0,0 0 1 0 0,0 0 0 0 0,6 8 0 0 0,39 61 1759 0 0,-43-65-1775 0 0,0 0 0 0 0,0 0 0 0 0,0 0 0 0 0,-1 0 0 0 0,-1 0 0 0 0,3 18 0 0 0,-4-16-53 0 0,1-1 0 0 0,-1 1 0 0 0,2-1 0 0 0,0 0 1 0 0,0 0-1 0 0,8 18 0 0 0,0-2-8 0 0,-1 1 1 0 0,-1 0 0 0 0,10 55-1 0 0,-16-67-71 0 0,0 3 15 0 0,0 0-1 0 0,2-1 1 0 0,0 1 0 0 0,1-1-1 0 0,10 22 1 0 0,-14-38-29 0 0,-1 0 0 0 0,0 1 0 0 0,0-1 0 0 0,0 0 0 0 0,1 0 0 0 0,-1-1 0 0 0,0 1 0 0 0,1 0 0 0 0,-1 0 0 0 0,0-1 1 0 0,4 2-1 0 0,-3-1 8 0 0,8 0 11 0 0,-8-1-19 0 0,1-1 1 0 0,-1 0-1 0 0,0 0 0 0 0,1 0 1 0 0,-1 0-1 0 0,0 0 1 0 0,0 0-1 0 0,0 0 0 0 0,0-1 1 0 0,0 1-1 0 0,0-1 1 0 0,0 0-1 0 0,0 1 0 0 0,-1-1 1 0 0,1 0-1 0 0,-1 0 1 0 0,1 0-1 0 0,-1 0 1 0 0,2-5-1 0 0,3-5 26 0 0,-1 0 0 0 0,6-18 0 0 0,-10 27-26 0 0,15-55 8 0 0,-2-1 0 0 0,5-66 0 0 0,-15 103-49 0 0,12-116-1032 0 0,-3-238 0 0 0,-26 171 612 0 0,7 125 535 0 0,6 51 267 0 0,0 28-207 0 0,3-2 82 0 0,-3 3-217 0 0,0 0 0 0 0,0 0 0 0 0,0 0 0 0 0,1-1 0 0 0,-1 1 0 0 0,0 0-1 0 0,0 0 1 0 0,0 0 0 0 0,0 0 0 0 0,0-1 0 0 0,1 1 0 0 0,-1 0 0 0 0,0 0 0 0 0,0 0 0 0 0,0 0 0 0 0,1 0 0 0 0,-1-1 0 0 0,0 1 0 0 0,0 0 0 0 0,0 0 0 0 0,1 0 0 0 0,-1 0 0 0 0,0 0 0 0 0,0 0 0 0 0,1 0 0 0 0,-1 0 0 0 0,0 0 0 0 0,0 0 0 0 0,1 0 0 0 0,-1 0-1 0 0,25 2 140 0 0,-1 0-1 0 0,38 10 1 0 0,29 3 243 0 0,-27-12-35 0 0,-1-3 1 0 0,116-14-1 0 0,124-39 296 0 0,-194 31-454 0 0,-53 12-125 0 0,90-16 22 0 0,-111 21-158 0 0,1 2 0 0 0,38 2 0 0 0,-63 1-116 0 0,0 2 0 0 0,0 0-1 0 0,0 0 1 0 0,12 4 0 0 0,-21-5-223 0 0,-1 1 151 0 0,0 0 1 0 0,0 0 0 0 0,0 0-1 0 0,-1 0 1 0 0,1 0 0 0 0,0 0-1 0 0,-1 0 1 0 0,1 0 0 0 0,-1 0 0 0 0,0 0-1 0 0,0 3 1 0 0,0-3 77 0 0,0-1 1 0 0,0 1-1 0 0,0 0 0 0 0,0-1 1 0 0,0 1-1 0 0,0 0 0 0 0,-1-1 1 0 0,1 1-1 0 0,-1-1 0 0 0,1 1 1 0 0,-1-1-1 0 0,0 1 0 0 0,0-1 1 0 0,1 1-1 0 0,-3 1 0 0 0,-8 11-1589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12007 0 0,'0'0'4086'0'0,"0"2"-3806"0"0,-1 4-160 0 0,-1 0 0 0 0,0 0-1 0 0,-1 0 1 0 0,1 0 0 0 0,-1 0 0 0 0,0-1 0 0 0,0 1 0 0 0,-1-1 0 0 0,-7 9 0 0 0,-6 5 47 0 0,-22 19 0 0 0,26-25-126 0 0,-22 17 28 0 0,-68 44-1 0 0,6-4 351 0 0,88-63-306 0 0,1 1-1 0 0,0 0 1 0 0,-13 17-1 0 0,17-20-68 0 0,0 1 1 0 0,1-1-1 0 0,0 1 1 0 0,0 0-1 0 0,0 0 1 0 0,1 0-1 0 0,-4 12 1 0 0,6-16-45 0 0,0-1 0 0 0,0 0 1 0 0,0 1-1 0 0,0-1 1 0 0,0 1-1 0 0,0-1 1 0 0,1 0-1 0 0,-1 1 0 0 0,0-1 1 0 0,1 1-1 0 0,-1-1 1 0 0,1 0-1 0 0,0 0 1 0 0,-1 1-1 0 0,1-1 0 0 0,0 0 1 0 0,0 0-1 0 0,0 0 1 0 0,-1 0-1 0 0,1 0 1 0 0,0 0-1 0 0,1 0 0 0 0,-1 0 1 0 0,0 0-1 0 0,0 0 1 0 0,0-1-1 0 0,0 1 1 0 0,1 0-1 0 0,-1-1 0 0 0,2 1 1 0 0,5 3-2 0 0,1-1 1 0 0,0-1-1 0 0,14 3 0 0 0,-15-3 1 0 0,9 1 61 0 0,0-1 0 0 0,-1-1-1 0 0,28-1 1 0 0,53-8 368 0 0,-54 4-293 0 0,24-4 722 0 0,112-29-1 0 0,60-40 951 0 0,-226 72-1768 0 0,4-1 68 0 0,21-10-1 0 0,-34 14-97 0 0,-1 0 1 0 0,1 0-1 0 0,-1 0 1 0 0,0-1 0 0 0,1 1-1 0 0,-1-1 1 0 0,0 0-1 0 0,-1 0 1 0 0,1 0-1 0 0,0 0 1 0 0,3-6-1 0 0,-5 8-14 0 0,-1-1 0 0 0,1 1 1 0 0,0-1-1 0 0,-1 1 0 0 0,0 0 0 0 0,1-1 0 0 0,-1 1 0 0 0,0-1 0 0 0,0 0 0 0 0,1 1 1 0 0,-1-1-1 0 0,0 1 0 0 0,-1-1 0 0 0,1 1 0 0 0,0-1 0 0 0,0 1 0 0 0,-1-1 0 0 0,0-2 1 0 0,0 2-11 0 0,0 0 0 0 0,-1 0 0 0 0,1 0 0 0 0,-1 0 0 0 0,1 0 0 0 0,-1 0 1 0 0,1 0-1 0 0,-1 1 0 0 0,0-1 0 0 0,0 1 0 0 0,-2-2 0 0 0,-3-1-27 0 0,0 1 0 0 0,1 0 0 0 0,-1 0 0 0 0,-1 0-1 0 0,1 1 1 0 0,-13-3 0 0 0,-3 3-23 0 0,0 1 1 0 0,-1 0-1 0 0,-38 6 0 0 0,22-2 31 0 0,17-1 23 0 0,0 1-1 0 0,1 1 1 0 0,0 1 0 0 0,0 1-1 0 0,0 1 1 0 0,1 0 0 0 0,-27 15-1 0 0,40-18 5 0 0,1 0-1 0 0,0 1 0 0 0,0 0 0 0 0,1 1 0 0 0,0-1 0 0 0,-8 9 1 0 0,12-12-5 0 0,0 1 1 0 0,0-1 0 0 0,0 1 0 0 0,0 0-1 0 0,1-1 1 0 0,-1 1 0 0 0,1 0 0 0 0,0 0-1 0 0,-1 0 1 0 0,1 0 0 0 0,1 0 0 0 0,-1 0-1 0 0,0 0 1 0 0,1 1 0 0 0,0-1 0 0 0,-1 0-1 0 0,1 0 1 0 0,1 7 0 0 0,0-10-53 0 0,-1 1 1 0 0,1-1-1 0 0,-1 1 0 0 0,1-1 1 0 0,-1 1-1 0 0,1-1 0 0 0,-1 1 1 0 0,1-1-1 0 0,0 0 1 0 0,-1 1-1 0 0,1-1 0 0 0,0 0 1 0 0,-1 1-1 0 0,1-1 0 0 0,0 0 1 0 0,0 0-1 0 0,-1 0 1 0 0,2 0-1 0 0,0 1-120 0 0,5 0-1136 0 0,-1 1 1 0 0,1-1 0 0 0,-1 0 0 0 0,10-1 0 0 0,9-1-5121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4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197 108 14255 0 0,'-41'-2'1460'0'0,"31"1"-1122"0"0,-1 1 0 0 0,1-1 0 0 0,-1 2 0 0 0,1-1 0 0 0,0 1 0 0 0,-21 6 0 0 0,29-7-203 0 0,-6 2 267 0 0,0 1-1 0 0,0 0 0 0 0,0 0 0 0 0,1 1 0 0 0,-9 4 0 0 0,15-7-34 0 0,-1 1 123 0 0,2-2-466 0 0,0 1 0 0 0,0-1 1 0 0,0 0-1 0 0,0 0 0 0 0,-1 0 1 0 0,1 0-1 0 0,0 0 0 0 0,0 0 1 0 0,0 0-1 0 0,0 0 0 0 0,0 1 1 0 0,0-1-1 0 0,-1 0 0 0 0,1 0 1 0 0,0 0-1 0 0,0 0 0 0 0,0 0 1 0 0,0 1-1 0 0,0-1 0 0 0,0 0 1 0 0,0 0-1 0 0,0 0 0 0 0,0 0 1 0 0,0 1-1 0 0,0-1 0 0 0,0 0 1 0 0,0 0-1 0 0,0 0 0 0 0,0 0 1 0 0,0 1-1 0 0,0-1 0 0 0,0 0 1 0 0,0 0-1 0 0,0 0 0 0 0,0 0 1 0 0,0 1-1 0 0,0-1 0 0 0,0 0 1 0 0,0 0-1 0 0,0 0 0 0 0,0 0 1 0 0,0 1-1 0 0,1-1 0 0 0,-1 0 1 0 0,0 0-1 0 0,11 3 116 0 0,-1-1 1 0 0,1 0-1 0 0,0 0 0 0 0,0-1 0 0 0,0-1 0 0 0,1 1 1 0 0,20-4-1 0 0,82-20 492 0 0,-76 14-482 0 0,152-40 453 0 0,15-3-62 0 0,-106 34-267 0 0,-83 17-230 0 0,0 0 0 0 0,-1 0 0 0 0,1 2-1 0 0,21 2 1 0 0,-34-3-47 0 0,0 1-1 0 0,-1-1 0 0 0,1 1 0 0 0,0 0 0 0 0,0 0 0 0 0,-1 0 0 0 0,1 0 0 0 0,-1 0 0 0 0,1 0 0 0 0,-1 1 0 0 0,0 0 0 0 0,1-1 1 0 0,-1 1-1 0 0,0 0 0 0 0,2 2 0 0 0,-3-2 0 0 0,0 0 0 0 0,0-1 1 0 0,0 1-1 0 0,0 0 0 0 0,0 0 0 0 0,-1 0 1 0 0,1 0-1 0 0,-1 0 0 0 0,1 0 0 0 0,-1 0 1 0 0,0 1-1 0 0,0-1 0 0 0,0 0 0 0 0,0 0 1 0 0,0 0-1 0 0,0 0 0 0 0,0 0 0 0 0,-1 0 1 0 0,1 0-1 0 0,-2 3 0 0 0,-5 12 14 0 0,0 0-1 0 0,-2-1 1 0 0,0 0 0 0 0,0 0-1 0 0,-19 21 1 0 0,10-11-4 0 0,-51 70-19 0 0,12-18-12 0 0,-49 89-1 0 0,95-145 11 0 0,1-1 1 0 0,1 1-1 0 0,1 1 0 0 0,0 0 1 0 0,-6 42-1 0 0,13-61-191 0 0,1 1 0 0 0,0-1 0 0 0,0 1 0 0 0,0 0-1 0 0,2 8 1 0 0,3 8-3490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5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94 200 11111 0 0,'0'0'1008'0'0,"0"-1"-720"0"0,0-3-113 0 0,1 1-1 0 0,-1 0 0 0 0,1 0 1 0 0,0 0-1 0 0,0 0 0 0 0,0 0 1 0 0,1 0-1 0 0,-1 0 0 0 0,1 0 0 0 0,-1 0 1 0 0,1 1-1 0 0,0-1 0 0 0,0 1 1 0 0,0-1-1 0 0,0 1 0 0 0,1 0 1 0 0,-1-1-1 0 0,1 1 0 0 0,3-2 1 0 0,8-5-83 0 0,1 0 0 0 0,23-10 0 0 0,-23 11 193 0 0,122-53 738 0 0,-113 53-677 0 0,1 0-1 0 0,0 2 1 0 0,48-7 0 0 0,-65 13-271 0 0,-1-1 1 0 0,1 1 0 0 0,0 1 0 0 0,-1-1 0 0 0,1 1 0 0 0,0 1 0 0 0,-1-1 0 0 0,1 1-1 0 0,-1 0 1 0 0,12 6 0 0 0,-15-6-69 0 0,-1 0 1 0 0,1 0-1 0 0,-1 0 0 0 0,0 1 1 0 0,0-1-1 0 0,0 1 0 0 0,0 0 1 0 0,0 0-1 0 0,-1 0 0 0 0,1 0 1 0 0,-1 0-1 0 0,0 0 0 0 0,0 1 0 0 0,0-1 1 0 0,0 1-1 0 0,0 0 0 0 0,-1-1 1 0 0,0 1-1 0 0,0 0 0 0 0,0 0 1 0 0,0 0-1 0 0,0 5 0 0 0,-1-2-37 0 0,0 1 0 0 0,-1-1 0 0 0,0 1 0 0 0,0-1 0 0 0,-1 1 0 0 0,0-1 0 0 0,0 0 0 0 0,0 0 0 0 0,-1 0 0 0 0,-7 13 0 0 0,-1-2-97 0 0,0-1 0 0 0,-24 29 1 0 0,14-23 51 0 0,0-2-1 0 0,-1 0 1 0 0,-1-1 0 0 0,-1-2 0 0 0,0 0 0 0 0,-2-2 0 0 0,0 0 0 0 0,-1-2 0 0 0,0-1 0 0 0,-38 12 0 0 0,12-6 75 0 0,-45 13 0 0 0,98-32 0 0 0,0 0 0 0 0,1 0 0 0 0,-1 1 0 0 0,0-1 0 0 0,0 0 0 0 0,0 0 0 0 0,1 0 0 0 0,-1 0 0 0 0,0 0 0 0 0,0 0 0 0 0,0 1 0 0 0,0-1 0 0 0,1 0 0 0 0,-1 0 0 0 0,0 0 0 0 0,0 1 0 0 0,0-1 0 0 0,0 0 0 0 0,0 0 0 0 0,0 0 0 0 0,1 1 0 0 0,-1-1 0 0 0,0 0 0 0 0,0 0 0 0 0,0 1 0 0 0,0-1 0 0 0,0 0 0 0 0,0 0 0 0 0,0 0 0 0 0,0 1 0 0 0,0-1 0 0 0,0 0 0 0 0,0 0 0 0 0,0 1 0 0 0,0-1 0 0 0,0 0 0 0 0,0 0 0 0 0,-1 1 0 0 0,1-1 0 0 0,0 0 0 0 0,0 0 0 0 0,0 0 0 0 0,0 1 0 0 0,0-1 0 0 0,0 0 0 0 0,-1 0 0 0 0,1 0 0 0 0,0 0 0 0 0,0 1 0 0 0,0-1 0 0 0,0 0 0 0 0,-1 0 0 0 0,1 0 0 0 0,0 0 0 0 0,0 0 0 0 0,0 0 0 0 0,-1 1 0 0 0,1-1 0 0 0,0 0 0 0 0,0 0 0 0 0,-1 0 0 0 0,1 0 0 0 0,0 0 0 0 0,-1 0 0 0 0,6 2 2 0 0,0 0-1 0 0,0 0 1 0 0,0-1 0 0 0,1 0-1 0 0,-1 0 1 0 0,10 1 0 0 0,7 1 40 0 0,78 12 45 0 0,-68-12-88 0 0,-1 1-1 0 0,57 17 0 0 0,-75-17 2 0 0,-1 0 0 0 0,0 1 0 0 0,0 1 0 0 0,-1 0-1 0 0,13 9 1 0 0,-19-12 61 0 0,-1 0 0 0 0,0 1-1 0 0,0 0 1 0 0,-1-1 0 0 0,1 1-1 0 0,-1 1 1 0 0,0-1-1 0 0,0 1 1 0 0,0-1 0 0 0,0 1-1 0 0,-1 0 1 0 0,0 0 0 0 0,0 0-1 0 0,0 0 1 0 0,1 7 0 0 0,-1-1 48 0 0,-1-1-1 0 0,0 1 1 0 0,-1 0 0 0 0,0-1 0 0 0,-1 1 0 0 0,0-1 0 0 0,0 1 0 0 0,-1-1 0 0 0,-1 1 0 0 0,0-1 0 0 0,0 0 0 0 0,-9 18 0 0 0,6-17-67 0 0,0 1-1 0 0,-1-1 0 0 0,0-1 0 0 0,-1 1 1 0 0,-1-1-1 0 0,1-1 0 0 0,-2 1 0 0 0,1-1 1 0 0,-1-1-1 0 0,-12 8 0 0 0,-10 4 113 0 0,-1-2 0 0 0,0-2 0 0 0,-1 0 1 0 0,-1-3-1 0 0,0-1 0 0 0,-63 13 0 0 0,88-23-130 0 0,0-1 0 0 0,0 0 0 0 0,0-1 0 0 0,0 0 1 0 0,-1 0-1 0 0,1-1 0 0 0,0 0 0 0 0,-14-5 0 0 0,23 6-47 0 0,0 0 0 0 0,0 0 0 0 0,0 0 0 0 0,-1-1-1 0 0,1 1 1 0 0,0 0 0 0 0,0-1 0 0 0,0 1 0 0 0,0-1 0 0 0,0 0 0 0 0,0 1 0 0 0,0-1-1 0 0,0 0 1 0 0,0 1 0 0 0,0-1 0 0 0,0 0 0 0 0,0 0 0 0 0,0 0 0 0 0,1 0-1 0 0,-1 0 1 0 0,0 0 0 0 0,1 0 0 0 0,-1 0 0 0 0,1 0 0 0 0,-1 0 0 0 0,1 0-1 0 0,-1 0 1 0 0,1-1 0 0 0,0 1 0 0 0,0 0 0 0 0,-1 0 0 0 0,1 0 0 0 0,0-1 0 0 0,0 1-1 0 0,0 0 1 0 0,0 0 0 0 0,1 0 0 0 0,-1-1 0 0 0,0 1 0 0 0,0 0 0 0 0,1 0-1 0 0,-1 0 1 0 0,1-2 0 0 0,2-2-123 0 0,-1 0-1 0 0,1 1 1 0 0,0 0-1 0 0,0-1 1 0 0,0 1 0 0 0,0 0-1 0 0,1 0 1 0 0,7-6-1 0 0,-3 4-513 0 0,-1 1 0 0 0,2-1 0 0 0,-1 1 0 0 0,0 0-1 0 0,1 1 1 0 0,0 0 0 0 0,11-3 0 0 0,2 1-4955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5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 2303 0 0,'-1'0'562'0'0,"-35"-3"11337"0"0,20 4-9629 0 0,13-1-2423 0 0,2 0 255 0 0,-1 1 0 0 0,1-1 0 0 0,-1 1 1 0 0,1-1-1 0 0,0 1 0 0 0,-1-1 1 0 0,1 1-1 0 0,0 0 0 0 0,0 0 0 0 0,0 0 1 0 0,0-1-1 0 0,-1 1 0 0 0,1 0 1 0 0,0 1-1 0 0,0-1 0 0 0,1 0 0 0 0,-1 0 1 0 0,0 0-1 0 0,-1 2 0 0 0,0 1 69 0 0,-1 1-1 0 0,1-1 0 0 0,0 1 1 0 0,-2 6-1 0 0,-15 62 704 0 0,7-26-550 0 0,-25 65-1 0 0,-34 37-236 0 0,32-89 20 0 0,34-53-83 0 0,4-6 120 0 0,15-3-78 0 0,240-54 166 0 0,-208 46-263 0 0,3-1-246 0 0,82-28 0 0 0,-126 37-113 0 0,0-1 0 0 0,0 1 0 0 0,0-1 0 0 0,4-4 0 0 0,9-7-5667 0 0,-10 6 273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77 7831 0 0,'0'0'603'0'0,"1"-1"-396"0"0,131-74 15084 0 0,-143 79-14892 0 0,-31 14-176 0 0,-236 109 30 0 0,248-113-454 0 0,-57 20 0 0 0,74-30 8 0 0,1 0-1 0 0,-1-2 1 0 0,0 0 0 0 0,0 0 0 0 0,0-1 0 0 0,0 0-1 0 0,-22-3 1 0 0,21-2-830 0 0,14 4 969 0 0,0 0 0 0 0,1 0 0 0 0,-1-1 1 0 0,0 1-1 0 0,0 0 0 0 0,0 0 0 0 0,0-1 0 0 0,0 1 0 0 0,1 0 1 0 0,-1 0-1 0 0,0 0 0 0 0,0 0 0 0 0,0-1 0 0 0,0 1 1 0 0,1 0-1 0 0,-1 0 0 0 0,0 0 0 0 0,0 0 0 0 0,1 0 0 0 0,-1-1 1 0 0,0 1-1 0 0,0 0 0 0 0,1 0 0 0 0,-1 0 0 0 0,0 0 0 0 0,0 0 1 0 0,1 0-1 0 0,-1 0 0 0 0,30-4-598 0 0,-3 0 1023 0 0,-26 4-365 0 0,-1 1 1 0 0,0-1 0 0 0,1 0-1 0 0,-1 0 1 0 0,0 0 0 0 0,0 0-1 0 0,1 0 1 0 0,-1 0 0 0 0,0 0-1 0 0,1 1 1 0 0,-1-1-1 0 0,0 0 1 0 0,0 0 0 0 0,0 0-1 0 0,1 1 1 0 0,-1-1 0 0 0,0 0-1 0 0,0 0 1 0 0,0 1-1 0 0,1-1 1 0 0,-1 0 0 0 0,0 0-1 0 0,0 1 1 0 0,0-1 0 0 0,0 0-1 0 0,0 1 1 0 0,0-1 0 0 0,0 0-1 0 0,0 0 1 0 0,1 1-1 0 0,-1-1 1 0 0,0 0 0 0 0,0 1-1 0 0,0-1 1 0 0,-1 0 0 0 0,1 1-1 0 0,0-1 1 0 0,0 0-1 0 0,0 0 1 0 0,0 1 0 0 0,0-1-1 0 0,-4 14 77 0 0,1-11-68 0 0,0 1-1 0 0,0-1 1 0 0,0 0-1 0 0,0 0 1 0 0,-1-1-1 0 0,1 1 1 0 0,-1-1-1 0 0,-6 4 0 0 0,-5 4 34 0 0,-165 109 1058 0 0,138-91-946 0 0,41-27-80 0 0,19-2 3 0 0,-1-1 0 0 0,1 0 0 0 0,26-7 0 0 0,51-20-26 0 0,-48 14-13 0 0,-27 9-100 0 0,9-3-184 0 0,54-10-1 0 0,-77 18 227 0 0,1 0-1 0 0,0 1 1 0 0,-1 0-1 0 0,1 1 1 0 0,-1-1-1 0 0,1 1 1 0 0,-1 0-1 0 0,0 1 1 0 0,1-1 0 0 0,-1 1-1 0 0,0 1 1 0 0,0-1-1 0 0,0 1 1 0 0,0 0-1 0 0,0 0 1 0 0,-1 1-1 0 0,6 4 1 0 0,-5-3 10 0 0,0 0-1 0 0,-1 1 1 0 0,0 0 0 0 0,0 0 0 0 0,0 0-1 0 0,0 0 1 0 0,-1 1 0 0 0,0 0-1 0 0,-1 0 1 0 0,0 0 0 0 0,0 0 0 0 0,0 0-1 0 0,3 15 1 0 0,-4-9 89 0 0,0 1 0 0 0,0-1-1 0 0,-1 0 1 0 0,-2 25 0 0 0,1-32 8 0 0,-1-1 0 0 0,0 0 1 0 0,0 1-1 0 0,0-1 0 0 0,-1 0 0 0 0,0 0 1 0 0,0 0-1 0 0,0 0 0 0 0,-1 0 0 0 0,1 0 1 0 0,-1-1-1 0 0,0 1 0 0 0,-1-1 1 0 0,-6 8-1 0 0,-7 2-1 0 0,1-2 1 0 0,-1 1-1 0 0,-1-2 1 0 0,0 0 0 0 0,-1-2-1 0 0,0 0 1 0 0,-1 0-1 0 0,1-2 1 0 0,-1-1-1 0 0,-1 0 1 0 0,-23 3-1 0 0,30-7-82 0 0,-62 10 68 0 0,63-11-67 0 0,-1 0-1 0 0,1-1 0 0 0,0 0 0 0 0,-13-3 0 0 0,23 3-19 0 0,1 0-1 0 0,0-1 1 0 0,0 1 0 0 0,0-1-1 0 0,-1 1 1 0 0,1-1 0 0 0,0 0-1 0 0,0 0 1 0 0,0 0 0 0 0,0 0-1 0 0,-3-3 1 0 0,5 3-74 0 0,1 0-1 0 0,-1 1 1 0 0,0-1 0 0 0,0 0 0 0 0,1 1-1 0 0,-1-1 1 0 0,0 0 0 0 0,1 1-1 0 0,-1-1 1 0 0,0 0 0 0 0,1 1-1 0 0,-1-1 1 0 0,1 1 0 0 0,0-2-1 0 0,0 2-54 0 0,12-13-2058 0 0,6-1-5412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5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1839 0 0,'0'0'12406'0'0,"0"2"-11646"0"0,-35 163 2903 0 0,20-101-2852 0 0,13-55-719 0 0,-72 276 1760 0 0,31-175-1312 0 0,0-1 1127 0 0,31-64-1387 0 0,3 0 1 0 0,-6 77-1 0 0,1-8-8 0 0,13-105-260 0 0,-1-1-1 0 0,0 1 0 0 0,0 0 1 0 0,-1-1-1 0 0,-1 1 1 0 0,-5 11-1 0 0,8-18 432 0 0,2-4-323 0 0,92-153-646 0 0,-89 148 72 0 0,-1 0 0 0 0,-1 0 0 0 0,1-1 0 0 0,1-8 0 0 0,-2 4-1153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5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457 130 9703 0 0,'18'-12'295'0'0,"-6"3"-170"0"0,1 1 1 0 0,0 0 0 0 0,0 1-1 0 0,1 0 1 0 0,15-4-1 0 0,64-23 2417 0 0,-6 2 4771 0 0,-93 31-7153 0 0,0 0 0 0 0,0 1 1 0 0,0 0-1 0 0,0 1 0 0 0,0-1 0 0 0,-9 3 0 0 0,0-1-53 0 0,-126 17 206 0 0,-153 41 0 0 0,252-49-298 0 0,-9 2 19 0 0,-102 15 0 0 0,153-28-34 0 0,0 0 0 0 0,0 0 0 0 0,0 0 0 0 0,0 0 0 0 0,0 0 0 0 0,0 0-1 0 0,0 0 1 0 0,0 0 0 0 0,0 0 0 0 0,0 0 0 0 0,0 0 0 0 0,0 1 0 0 0,0-1 0 0 0,0 0 0 0 0,0 0 0 0 0,0 0-1 0 0,0 0 1 0 0,0 0 0 0 0,0 0 0 0 0,0 0 0 0 0,0 0 0 0 0,0 0 0 0 0,0 0 0 0 0,0 0 0 0 0,0 0-1 0 0,0 0 1 0 0,0 0 0 0 0,0 0 0 0 0,0 0 0 0 0,0 0 0 0 0,-1 0 0 0 0,1 0 0 0 0,0 0 0 0 0,0 0 0 0 0,0 0-1 0 0,0 0 1 0 0,0 0 0 0 0,0 0 0 0 0,0 0 0 0 0,0 0 0 0 0,0 0 0 0 0,0 0 0 0 0,0 0 0 0 0,0 0 0 0 0,0 0-1 0 0,0 0 1 0 0,0 0 0 0 0,0 0 0 0 0,0 0 0 0 0,0 0 0 0 0,0 0 0 0 0,6 3-14 0 0,12 1-20 0 0,51 4-14 0 0,84 15-17 0 0,-130-18 60 0 0,0 1 0 0 0,0 2-1 0 0,0 0 1 0 0,30 16 0 0 0,105 67-64 0 0,-137-77 70 0 0,0 2 0 0 0,-1 0 0 0 0,-1 1-1 0 0,-1 0 1 0 0,18 23 0 0 0,-32-35 0 0 0,-1 0-1 0 0,1 0 0 0 0,-1 0 1 0 0,-1 1-1 0 0,1-1 0 0 0,-1 1 1 0 0,0-1-1 0 0,0 1 0 0 0,0 0 1 0 0,-1 0-1 0 0,0 0 0 0 0,0 0 1 0 0,-1 0-1 0 0,1 0 1 0 0,-1 0-1 0 0,-1 0 0 0 0,1 0 1 0 0,-1 0-1 0 0,-2 7 0 0 0,1-6 16 0 0,0-1 0 0 0,0 1 0 0 0,-1-1 1 0 0,0 0-1 0 0,0 1 0 0 0,-1-1 0 0 0,0-1 0 0 0,0 1 0 0 0,0-1 0 0 0,0 1 0 0 0,-1-1 0 0 0,0 0 0 0 0,0-1 0 0 0,-1 1 0 0 0,1-1 0 0 0,-10 5 0 0 0,-4 1 53 0 0,-1-1-1 0 0,0-1 1 0 0,0-1-1 0 0,-35 8 0 0 0,-87 9 167 0 0,131-23-215 0 0,-14 3-20 0 0,6-1 15 0 0,0 0-1 0 0,0-2 1 0 0,0 0-1 0 0,0-1 1 0 0,-23-2-1 0 0,41 2-11 0 0,-1-1 1 0 0,1 1-1 0 0,0 0 0 0 0,-1-1 0 0 0,1 1 1 0 0,0 0-1 0 0,0-1 0 0 0,-1 0 0 0 0,1 1 1 0 0,0-1-1 0 0,0 0 0 0 0,0 0 0 0 0,0 1 1 0 0,0-1-1 0 0,0 0 0 0 0,0 0 1 0 0,0 0-1 0 0,0 0 0 0 0,0 0 0 0 0,0-2 1 0 0,0 1-1 0 0,0 0 0 0 0,1 1 0 0 0,-1-1 0 0 0,1 0 0 0 0,0 0 1 0 0,0 0-1 0 0,0 0 0 0 0,0 1 0 0 0,0-1 0 0 0,0 0 0 0 0,0 0 1 0 0,0 0-1 0 0,2-2 0 0 0,1-5 10 0 0,0-1 1 0 0,1 1-1 0 0,1-1 0 0 0,7-10 1 0 0,-8 13-2 0 0,30-45 41 0 0,2 2 0 0 0,57-62 0 0 0,71-58-10 0 0,-68 74-33 0 0,-92 92-10 0 0,17-17-3 0 0,-2 0 0 0 0,0-1 0 0 0,17-27 0 0 0,-35 48-61 0 0,-4 2-71 0 0,-13 9-533 0 0,0 0 0 0 0,-28 25 0 0 0,37-29-964 0 0,0 1-1 0 0,0 0 1 0 0,1 1-1 0 0,-8 12 1 0 0,6-6-4119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5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17791 0 0,'0'0'2524'0'0,"2"2"-1884"0"0,0 1-512 0 0,0 1 0 0 0,1 0-1 0 0,-2 0 1 0 0,1 0 0 0 0,0 0-1 0 0,-1 0 1 0 0,1 0 0 0 0,-1 0-1 0 0,-1 0 1 0 0,1 0 0 0 0,0 1-1 0 0,-1-1 1 0 0,0 8 0 0 0,-1-2-131 0 0,0-1 1 0 0,0 1-1 0 0,-1-1 0 0 0,0 1 1 0 0,-5 12-1 0 0,7-21-9 0 0,0 0 0 0 0,-1 1-1 0 0,1-1 1 0 0,-1 1 0 0 0,1-1-1 0 0,-1 0 1 0 0,0 1 0 0 0,1-1-1 0 0,-1 0 1 0 0,0 0 0 0 0,-2 2-1 0 0,3-11-2408 0 0,5-5-4882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5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74 239 6911 0 0,'0'0'528'0'0,"-4"-8"5328"0"0,4 6-5275 0 0,1 0 0 0 0,-1 0 0 0 0,1 0 0 0 0,-1 0 0 0 0,1-1-1 0 0,0 1 1 0 0,0 0 0 0 0,0 0 0 0 0,0 1 0 0 0,0-1 0 0 0,1 0 0 0 0,2-3-1 0 0,23-22 346 0 0,-21 21-423 0 0,13-11-206 0 0,0 2 0 0 0,1 1-1 0 0,1 0 1 0 0,0 1 0 0 0,23-9 0 0 0,-3 3 156 0 0,79-23 1 0 0,-108 39-334 0 0,-1 0 1 0 0,1 0-1 0 0,0 1 0 0 0,-1 1 0 0 0,1 0 0 0 0,23 2 1 0 0,-31-1-104 0 0,-1 0 0 0 0,0 1 0 0 0,0-1 0 0 0,0 1-1 0 0,0 0 1 0 0,0 0 0 0 0,0 0 0 0 0,0 0 0 0 0,0 1 0 0 0,0-1 0 0 0,-1 1 0 0 0,1 0 0 0 0,0-1 0 0 0,-1 1 0 0 0,0 0 0 0 0,1 1 0 0 0,-1-1 0 0 0,0 0 0 0 0,0 1 0 0 0,0-1 0 0 0,0 1 0 0 0,-1 0 0 0 0,1-1 0 0 0,-1 1 0 0 0,0 0 0 0 0,1 0 0 0 0,-1 0 0 0 0,0 0 0 0 0,-1 0 0 0 0,2 5 0 0 0,-2 2-17 0 0,1 0 1 0 0,-1 0-1 0 0,-1 0 1 0 0,0 0-1 0 0,0 0 0 0 0,-1-1 1 0 0,0 1-1 0 0,-1 0 0 0 0,0-1 1 0 0,0 1-1 0 0,-9 14 1 0 0,0-1-24 0 0,-2 0 0 0 0,0-1 0 0 0,-22 25 0 0 0,6-15-62 0 0,-1 0 0 0 0,-54 40 0 0 0,38-33 11 0 0,-26 21 31 0 0,-85 75-54 0 0,100-81 97 0 0,51-45 0 0 0,3-1-11 0 0,4-8 9 0 0,0 1 0 0 0,0-1 0 0 0,0 1 0 0 0,0-1-1 0 0,0 1 1 0 0,0-1 0 0 0,0 1 0 0 0,1-1-1 0 0,-1 0 1 0 0,0 1 0 0 0,0-1 0 0 0,0 1-1 0 0,1-1 1 0 0,-1 1 0 0 0,0-1 0 0 0,0 0 0 0 0,1 1-1 0 0,-1-1 1 0 0,0 0 0 0 0,1 1 0 0 0,-1-1-1 0 0,1 0 1 0 0,-1 0 0 0 0,0 1 0 0 0,1-1-1 0 0,10 7 19 0 0,-5-5 12 0 0,0-1 1 0 0,0 1 0 0 0,0-1-1 0 0,0 0 1 0 0,1 0-1 0 0,10-1 1 0 0,42-4 139 0 0,-34 2-99 0 0,339-15-156 0 0,-289 14-671 0 0,-42 2-1058 0 0,46-8 1 0 0,-65 6-304 0 0,0 0-1 0 0,0-1 1 0 0,16-7 0 0 0,-8 0-3600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5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87 14711 0 0,'-14'1'587'0'0,"-1"0"-1"0"0,-26 4 1 0 0,35-3-270 0 0,-1-1 1 0 0,1 1 0 0 0,0 0 0 0 0,0 1 0 0 0,0 0 0 0 0,0-1 0 0 0,0 2-1 0 0,-8 5 2493 0 0,15-7-2338 0 0,0 0-378 0 0,1-1 0 0 0,0 1 0 0 0,0 0 1 0 0,1 0-1 0 0,-1-1 0 0 0,0 1 0 0 0,0-1 0 0 0,1 0 0 0 0,-1 0 0 0 0,1 0 0 0 0,-1 0 0 0 0,1 0 0 0 0,0 0 0 0 0,-1-1 0 0 0,1 1 1 0 0,0-1-1 0 0,-1 0 0 0 0,6 0 0 0 0,7 0 180 0 0,-1-1 1 0 0,21-4 0 0 0,-10 1 44 0 0,300-59 1176 0 0,-260 48-1364 0 0,-29 7-162 0 0,136-27 229 0 0,-135 29-557 0 0,1 2 0 0 0,61 2 0 0 0,-54 9-1151 0 0,-12-1-3320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5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42 7831 0 0,'-6'-6'810'0'0,"-3"-5"-814"0"0,-12-13 12914 0 0,18 29-10184 0 0,1-1-3713 0 0,-45 185 2982 0 0,-29 91-782 0 0,62-242-1247 0 0,-1 1 0 0 0,-2-2 0 0 0,-2 0 0 0 0,-46 68 0 0 0,50-80-471 0 0,27-29-1584 0 0,8-8 862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3:5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4143 0 0,'0'0'683'0'0,"1"2"650"0"0,1 0-914 0 0,-1 1-1 0 0,1-1 0 0 0,0 0 1 0 0,0 0-1 0 0,0 0 0 0 0,0 0 1 0 0,1 0-1 0 0,-1 0 0 0 0,0-1 0 0 0,1 1 1 0 0,0-1-1 0 0,-1 1 0 0 0,1-1 1 0 0,0 0-1 0 0,-1 0 0 0 0,1 0 1 0 0,0-1-1 0 0,0 1 0 0 0,0-1 0 0 0,0 1 1 0 0,0-1-1 0 0,0 0 0 0 0,-1 0 1 0 0,1 0-1 0 0,5-2 0 0 0,110-23 6197 0 0,-75 14-5285 0 0,45-5 1 0 0,95 2-715 0 0,-35 3-1213 0 0,-71 5-2373 0 0,-42 2-5519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2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177 101 1839 0 0,'2'-1'134'0'0,"47"-29"3438"0"0,-47 29-2402 0 0,10-13 697 0 0,-6 5-484 0 0,-1 1-1 0 0,9-19 1 0 0,-8 16 5008 0 0,-7 13-6081 0 0,-5 28 120 0 0,-2 0 1 0 0,0-1-1 0 0,-21 45 0 0 0,1-1-305 0 0,-42 86-61 0 0,-13-6 10 0 0,78-144-74 0 0,-6 8 15 0 0,6-9 45 0 0,0 0 0 0 0,1 0 0 0 0,-5 12 0 0 0,8-19-157 0 0,4-1-1585 0 0,1-1 1197 0 0,1 0-1 0 0,-1 0 1 0 0,1 0-1 0 0,-1 0 1 0 0,0-1-1 0 0,5-3 1 0 0,14-8-1273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14567 0 0,'0'0'2538'0'0,"7"6"-1226"0"0,-6-3-1237 0 0,0-1 1 0 0,0 1 0 0 0,0 0-1 0 0,0-1 1 0 0,-1 1 0 0 0,1 0 0 0 0,-1 0-1 0 0,1 4 1 0 0,2 25 403 0 0,-2-29-419 0 0,1 2-71 0 0,-1-4-483 0 0,1 4 1163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2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288 345 6911 0 0,'0'0'2428'0'0,"9"-6"3287"0"0,5-5-5003 0 0,-1-1 0 0 0,0 0 1 0 0,-1-1-1 0 0,0 0 0 0 0,17-27 0 0 0,-4 5-284 0 0,-19 26-364 0 0,1 1 1 0 0,-2-1 0 0 0,1 0 0 0 0,-1-1 0 0 0,0 1 0 0 0,-1-1 0 0 0,5-17 0 0 0,-5 13-28 0 0,-2 5-25 0 0,0 0 1 0 0,0 0 0 0 0,-1 0 0 0 0,0 0 0 0 0,0-10 0 0 0,-1 18-13 0 0,0-1 0 0 0,0 1 0 0 0,0 0 0 0 0,0-1 0 0 0,-1 1 0 0 0,1-1 0 0 0,0 1 0 0 0,-1 0 0 0 0,1-1 0 0 0,-1 1 1 0 0,1 0-1 0 0,-1 0 0 0 0,0-1 0 0 0,0 1 0 0 0,1 0 0 0 0,-1 0 0 0 0,0 0 0 0 0,0 0 0 0 0,0 0 0 0 0,0 0 0 0 0,0 0 1 0 0,-1 0-1 0 0,1 1 0 0 0,0-1 0 0 0,0 0 0 0 0,0 1 0 0 0,-1-1 0 0 0,1 1 0 0 0,0-1 0 0 0,-1 1 0 0 0,1-1 0 0 0,0 1 1 0 0,-1 0-1 0 0,1 0 0 0 0,-1 0 0 0 0,1 0 0 0 0,0 0 0 0 0,-1 0 0 0 0,-2 0 0 0 0,-6 2-29 0 0,-1-1-1 0 0,1 1 0 0 0,0 1 1 0 0,0 0-1 0 0,0 0 1 0 0,0 1-1 0 0,-12 7 0 0 0,-64 43-457 0 0,44-26 243 0 0,5-4 143 0 0,1 3 0 0 0,-61 58-1 0 0,92-80 97 0 0,1 0-1 0 0,-1 0 1 0 0,1 0 0 0 0,0 0-1 0 0,1 1 1 0 0,-1 0-1 0 0,1 0 1 0 0,0 0 0 0 0,1 0-1 0 0,-4 9 1 0 0,6-13 10 0 0,-1 1 1 0 0,1 0 0 0 0,0 0-1 0 0,-1 0 1 0 0,1-1 0 0 0,0 1-1 0 0,1 0 1 0 0,-1 0 0 0 0,0 0-1 0 0,1-1 1 0 0,-1 1 0 0 0,1 0-1 0 0,0 0 1 0 0,0-1 0 0 0,0 1-1 0 0,1-1 1 0 0,-1 1 0 0 0,0-1 0 0 0,1 1-1 0 0,0-1 1 0 0,-1 0 0 0 0,1 0-1 0 0,0 0 1 0 0,0 0 0 0 0,5 3-1 0 0,-5-3 18 0 0,1-1 0 0 0,0 1 1 0 0,0-1-1 0 0,0 0 0 0 0,0 0 0 0 0,0 0 0 0 0,0 0 0 0 0,0-1 0 0 0,0 1 0 0 0,0-1 0 0 0,0 0 0 0 0,0 0 0 0 0,0 0 1 0 0,0 0-1 0 0,0 0 0 0 0,1-1 0 0 0,3-1 0 0 0,6-1 126 0 0,-1-1 1 0 0,22-9-1 0 0,-11 3-61 0 0,0-1 0 0 0,0-2 0 0 0,-2 0 0 0 0,34-26 0 0 0,1-8-697 0 0,-55 47 394 0 0,-16 27-824 0 0,-22 29 1080 0 0,16-24 93 0 0,3-6-50 0 0,-140 196 184 0 0,140-201-299 0 0,2 1-1 0 0,1 0 0 0 0,-18 34 1 0 0,33-55-261 0 0,27-12-5554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8287 0 0,'0'2'6007'0'0,"-3"9"-5034"0"0,0 0 1 0 0,-1 0 0 0 0,-9 19-1 0 0,6-16 491 0 0,1 0 0 0 0,-4 17 0 0 0,9-26-1300 0 0,0-1 0 0 0,0 0 0 0 0,0 0 0 0 0,1 0 0 0 0,0 1-1 0 0,0-1 1 0 0,0 0 0 0 0,1 1 0 0 0,-1-1 0 0 0,1 0 0 0 0,0 0 0 0 0,2 6 0 0 0,-3-9-298 0 0,1 1 1 0 0,0 0-1 0 0,0-1 0 0 0,0 1 1 0 0,0 0-1 0 0,0-1 0 0 0,0 1 1 0 0,0-1-1 0 0,1 0 0 0 0,-1 1 0 0 0,1-1 1 0 0,-1 0-1 0 0,1 0 0 0 0,-1 0 1 0 0,1 0-1 0 0,-1 0 0 0 0,1 0 1 0 0,0 0-1 0 0,0-1 0 0 0,-1 1 1 0 0,1-1-1 0 0,0 1 0 0 0,0-1 0 0 0,0 1 1 0 0,0-1-1 0 0,-1 0 0 0 0,1 0 1 0 0,0 0-1 0 0,0 0 0 0 0,0-1 1 0 0,0 1-1 0 0,2-1 0 0 0,10-4-7326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2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11 6911 0 0,'7'-4'623'0'0,"0"-1"-514"0"0,1 3 5961 0 0,-6 12-2816 0 0,1-1-3032 0 0,-4-6-122 0 0,0 1 0 0 0,0-1 1 0 0,0 1-1 0 0,0-1 1 0 0,-1 0-1 0 0,1 0 1 0 0,-1 0-1 0 0,0 0 1 0 0,0 0-1 0 0,0 0 1 0 0,0 0-1 0 0,-5 4 1 0 0,-4 4 200 0 0,-18 14 1 0 0,26-23-250 0 0,-128 96 269 0 0,15-16-321 0 0,97-66 0 0 0,1 0 0 0 0,0 1 0 0 0,-27 36 0 0 0,38-44-44 0 0,1 1-1 0 0,1-1 1 0 0,-1 1-1 0 0,2 0 1 0 0,-1 0 0 0 0,1 1-1 0 0,1-1 1 0 0,-3 16-1 0 0,5-19 19 0 0,0 0-1 0 0,0 0 0 0 0,1-1 1 0 0,0 1-1 0 0,0 0 0 0 0,1 0 1 0 0,0 0-1 0 0,0-1 0 0 0,0 1 1 0 0,1 0-1 0 0,0-1 0 0 0,0 1 1 0 0,1-1-1 0 0,5 10 0 0 0,-4-9 41 0 0,0-1-1 0 0,0 0 1 0 0,1 0 0 0 0,0 0-1 0 0,0 0 1 0 0,0-1-1 0 0,1 0 1 0 0,0 0 0 0 0,0 0-1 0 0,0-1 1 0 0,0 0-1 0 0,1 0 1 0 0,0 0 0 0 0,0-1-1 0 0,0 0 1 0 0,0-1-1 0 0,0 1 1 0 0,0-1 0 0 0,12 1-1 0 0,-4-2 130 0 0,0-2 0 0 0,0 1 1 0 0,1-2-1 0 0,-1 0 0 0 0,0-1 0 0 0,0 0 0 0 0,21-9 0 0 0,99-47 912 0 0,-115 49-905 0 0,212-101 284 0 0,-216 103-434 0 0,-1 0 0 0 0,0 0 0 0 0,0-2 0 0 0,-1 0 0 0 0,0 0 0 0 0,-1-1 0 0 0,19-21 0 0 0,-28 28-51 0 0,-1-1 1 0 0,1 1-1 0 0,-1-1 0 0 0,0 0 0 0 0,0 0 0 0 0,2-5 1 0 0,-4 9 37 0 0,-1-1 1 0 0,1 1 0 0 0,-1-1-1 0 0,0 1 1 0 0,0 0 0 0 0,0-1-1 0 0,0 1 1 0 0,0-1 0 0 0,0 1-1 0 0,0 0 1 0 0,0-1 0 0 0,0 1-1 0 0,-1-1 1 0 0,1 1 0 0 0,0 0 0 0 0,-1-1-1 0 0,1 1 1 0 0,-1 0 0 0 0,0-1-1 0 0,1 1 1 0 0,-1 0 0 0 0,0 0-1 0 0,0 0 1 0 0,0 0 0 0 0,0 0-1 0 0,0 0 1 0 0,0 0 0 0 0,0 0-1 0 0,0 0 1 0 0,-2-1 0 0 0,1 1-3 0 0,0 0 0 0 0,-1 0-1 0 0,1-1 1 0 0,-1 2 0 0 0,1-1 0 0 0,-1 0 0 0 0,0 1 0 0 0,1-1-1 0 0,-1 1 1 0 0,0-1 0 0 0,1 1 0 0 0,-1 0 0 0 0,0 0 0 0 0,-4 1-1 0 0,-3 1-12 0 0,1 0-1 0 0,-16 5 1 0 0,-10 4-63 0 0,17-6-20 0 0,-1 1 0 0 0,1 1 0 0 0,0 0 0 0 0,-32 19 0 0 0,45-22 108 0 0,1 1 0 0 0,-1-1 0 0 0,1 1-1 0 0,0-1 1 0 0,0 1 0 0 0,0 1 0 0 0,1-1-1 0 0,-1 0 1 0 0,1 1 0 0 0,1 0 0 0 0,-1 0 0 0 0,1-1-1 0 0,0 2 1 0 0,0-1 0 0 0,-1 11 0 0 0,-1 8-7 0 0,2 0 1 0 0,0 39-1 0 0,2-62 10 0 0,0 4-46 0 0,-1 1-1 0 0,2 0 0 0 0,-1-1 1 0 0,1 1-1 0 0,0 0 0 0 0,0-1 1 0 0,1 1-1 0 0,0-1 0 0 0,3 8 1 0 0,-5-13-31 0 0,1-1 1 0 0,-1 0 0 0 0,0 0-1 0 0,1 1 1 0 0,-1-1 0 0 0,0 0 0 0 0,1 0-1 0 0,-1 0 1 0 0,0 0 0 0 0,1 1-1 0 0,-1-1 1 0 0,1 0 0 0 0,-1 0 0 0 0,0 0-1 0 0,1 0 1 0 0,-1 0 0 0 0,1 0-1 0 0,-1 0 1 0 0,1 0 0 0 0,-1 0 0 0 0,0 0-1 0 0,1 0 1 0 0,0 0 0 0 0,0-1-169 0 0,9-1-989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2303 0 0,'-1'1'1982'0'0,"-19"25"4112"0"0,-19 9-3611 0 0,8-8-1591 0 0,-66 51 390 0 0,40-35-1063 0 0,23-15-16 0 0,-57 60 0 0 0,77-72-88 0 0,1 0 0 0 0,1 1-1 0 0,1 0 1 0 0,0 0 0 0 0,1 2 0 0 0,-10 24 0 0 0,18-39-65 0 0,0 1 1 0 0,1 0-1 0 0,-1 0 1 0 0,1 0 0 0 0,0 0-1 0 0,0 1 1 0 0,1-1 0 0 0,0 0-1 0 0,0 0 1 0 0,0 0 0 0 0,0 1-1 0 0,1-1 1 0 0,0 0-1 0 0,0 0 1 0 0,0 0 0 0 0,1 0-1 0 0,-1 0 1 0 0,1 0 0 0 0,0-1-1 0 0,1 1 1 0 0,-1 0-1 0 0,1-1 1 0 0,0 0 0 0 0,0 0-1 0 0,0 1 1 0 0,1-2 0 0 0,0 1-1 0 0,-1 0 1 0 0,1-1-1 0 0,0 0 1 0 0,1 0 0 0 0,-1 0-1 0 0,0 0 1 0 0,1-1 0 0 0,7 4-1 0 0,4-1-188 0 0,1 0-1 0 0,0-1 1 0 0,0 0-1 0 0,0-2 1 0 0,0 0-1 0 0,0-1 1 0 0,22-1-1 0 0,-4-1-6017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26 12495 0 0,'1'-1'-11'0'0,"1"-2"174"0"0,0 1 0 0 0,0-1 0 0 0,0 0 0 0 0,1 1 0 0 0,-1 0 0 0 0,1-1 0 0 0,0 1 0 0 0,4-3 2676 0 0,-11 6-2636 0 0,1-1-1 0 0,-1 1 1 0 0,0 0-1 0 0,0 0 1 0 0,1 0-1 0 0,-1 0 1 0 0,1 1-1 0 0,-1-1 1 0 0,-3 4-1 0 0,-32 20 413 0 0,29-17-347 0 0,-177 113 867 0 0,122-80-1088 0 0,53-34-160 0 0,0 0 0 0 0,-1 0 0 0 0,0-1 1 0 0,0-1-1 0 0,-1 0 0 0 0,1-1 1 0 0,-1 0-1 0 0,0-1 0 0 0,0-1 1 0 0,-1 0-1 0 0,1-1 0 0 0,0 0 0 0 0,0-1 1 0 0,-1-1-1 0 0,1 0 0 0 0,0-1 1 0 0,0-1-1 0 0,-16-4 0 0 0,-52-20-2965 0 0,81 27 2772 0 0,-16 6-528 0 0,12-1 953 0 0,1 1 0 0 0,0 0 0 0 0,0 1 0 0 0,0-1 0 0 0,1 1 0 0 0,0-1 0 0 0,0 1 0 0 0,1 0 0 0 0,0 0 0 0 0,-2 13 0 0 0,2-12 80 0 0,1-1 0 0 0,-1 1 0 0 0,0-1 0 0 0,-1 0 0 0 0,0 1 0 0 0,0-1 0 0 0,-1 0 0 0 0,1-1 0 0 0,-2 1 0 0 0,-8 11 0 0 0,6-12-85 0 0,0 1 1 0 0,0-1-1 0 0,-1 0 0 0 0,0-1 0 0 0,0 1 1 0 0,0-2-1 0 0,-1 1 0 0 0,-12 4 0 0 0,14-6-34 0 0,7-3-79 0 0,0 0 0 0 0,0 0 0 0 0,0 0 1 0 0,0 0-1 0 0,0 1 0 0 0,0-1 0 0 0,0 0 0 0 0,0 0 0 0 0,0 0 0 0 0,1 0 0 0 0,-1 0 0 0 0,0 0 0 0 0,0 0 0 0 0,0 0 0 0 0,0 0 0 0 0,0 0 0 0 0,0 1 1 0 0,0-1-1 0 0,0 0 0 0 0,0 0 0 0 0,0 0 0 0 0,0 0 0 0 0,0 0 0 0 0,0 0 0 0 0,0 0 0 0 0,0 1 0 0 0,0-1 0 0 0,0 0 0 0 0,0 0 0 0 0,0 0 0 0 0,0 0 1 0 0,0 0-1 0 0,0 0 0 0 0,0 0 0 0 0,0 1 0 0 0,0-1 0 0 0,0 0 0 0 0,0 0 0 0 0,0 0 0 0 0,0 0 0 0 0,0 0 0 0 0,0 0 0 0 0,0 0 0 0 0,0 0 0 0 0,-1 0 1 0 0,1 1-1 0 0,0-1 0 0 0,0 0 0 0 0,0 0 0 0 0,0 0 0 0 0,0 0 0 0 0,0 0 0 0 0,0 0 0 0 0,0 0 0 0 0,0 0 0 0 0,-1 0 0 0 0,1 0 0 0 0,0 0 0 0 0,0 0 1 0 0,0 0-1 0 0,0 0 0 0 0,0 0 0 0 0,0 0 0 0 0,0 0 0 0 0,-1 0 0 0 0,1 0 0 0 0,7 1-7 0 0,-7-1 8 0 0,18 0-26 0 0,1-1 0 0 0,0-1 0 0 0,0-1-1 0 0,26-7 1 0 0,9-1-63 0 0,-31 7 72 0 0,0 1 0 0 0,0 1-1 0 0,0 1 1 0 0,0 1 0 0 0,25 2 0 0 0,-41 0 62 0 0,0-1 0 0 0,0 1 0 0 0,0 0 0 0 0,0 0-1 0 0,0 1 1 0 0,0 0 0 0 0,-1 0 0 0 0,11 7 0 0 0,-12-7 7 0 0,-1 1 0 0 0,0 0 0 0 0,0 0 0 0 0,0 0 0 0 0,-1 0 0 0 0,0 0 0 0 0,1 1 0 0 0,-1-1 0 0 0,-1 1-1 0 0,1 0 1 0 0,-1 0 0 0 0,4 10 0 0 0,-5-10-12 0 0,1 0 0 0 0,-1 0 0 0 0,0 0-1 0 0,-1 0 1 0 0,1 1 0 0 0,-1-1 0 0 0,0 0 0 0 0,0 0-1 0 0,-1 0 1 0 0,1 0 0 0 0,-1 0 0 0 0,0 0 0 0 0,-3 9 0 0 0,1-7 25 0 0,-1-1 1 0 0,1 1-1 0 0,-1-1 1 0 0,0 1 0 0 0,-1-1-1 0 0,1 0 1 0 0,-1 0 0 0 0,-9 7-1 0 0,-3 1 27 0 0,-1 0 1 0 0,0-2-1 0 0,-1 0 0 0 0,-1-1 1 0 0,-28 12-1 0 0,22-13-61 0 0,-1 0-1 0 0,-45 9 1 0 0,-58 2-379 0 0,113-20-2147 0 0,24-5 1306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 10591 0 0,'5'-6'8582'0'0,"-10"25"-6782"0"0,1-13-1642 0 0,1 0 1 0 0,-1-1 0 0 0,0 1 0 0 0,-1-1 0 0 0,0 1 0 0 0,1-2 0 0 0,-1 1 0 0 0,-9 6-1 0 0,5-4 12 0 0,1 1-1 0 0,-8 8 0 0 0,5-1-37 0 0,11-14-261 0 0,-1 0 50 0 0,1-1 1 0 0,0 1-1 0 0,0 0 1 0 0,0-1-1 0 0,0 1 1 0 0,0-1-1 0 0,0 1 1 0 0,0 0 0 0 0,0-1-1 0 0,1 1 1 0 0,-1 0-1 0 0,0-1 1 0 0,0 1-1 0 0,0 0 1 0 0,1-1-1 0 0,-1 1 1 0 0,0-1 0 0 0,1 1-1 0 0,-1-1 1 0 0,0 1-1 0 0,1-1 1 0 0,-1 1-1 0 0,1-1 1 0 0,-1 1-1 0 0,1-1 1 0 0,-1 1 0 0 0,1-1-1 0 0,-1 0 1 0 0,2 1-1 0 0,7 2-1809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2303 0 0,'0'0'102'0'0,"-1"2"-1"0"0,-14 11 1605 0 0,-11 12 6060 0 0,25-24-7304 0 0,0 1-1 0 0,-1 0 1 0 0,1 0 0 0 0,0 0 0 0 0,0 0 0 0 0,0 0 0 0 0,0 0-1 0 0,1 0 1 0 0,-1 0 0 0 0,1 1 0 0 0,-1-1 0 0 0,1 0-1 0 0,-1 4 1 0 0,-7 100 2900 0 0,7-96-3261 0 0,0 0 1 0 0,0 0 0 0 0,-1-1 0 0 0,0 1 0 0 0,-1-1 0 0 0,0 1 0 0 0,0-1 0 0 0,-1 0 0 0 0,-7 12-1 0 0,-6 7-63 0 0,-29 38-1 0 0,32-48-8 0 0,-14 18 52 0 0,-18 25 94 0 0,39-51-281 0 0,1 0 0 0 0,0 1 1 0 0,1 0-1 0 0,-5 12 0 0 0,10-21-645 0 0,2-2-222 0 0,8-2-46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16959 0 0,'-1'0'778'0'0,"-3"0"-710"0"0,1 0 1 0 0,0 0-1 0 0,0 1 1 0 0,-1-1 0 0 0,1 1-1 0 0,0 0 1 0 0,0 0-1 0 0,0 0 1 0 0,0 0-1 0 0,0 1 1 0 0,0-1 0 0 0,0 1-1 0 0,0-1 1 0 0,0 1-1 0 0,1 0 1 0 0,-1 0 0 0 0,1 0-1 0 0,0 1 1 0 0,-1-1-1 0 0,1 1 1 0 0,0-1-1 0 0,0 1 1 0 0,0 0 0 0 0,1-1-1 0 0,-1 1 1 0 0,1 0-1 0 0,0 0 1 0 0,-1 0 0 0 0,1 0-1 0 0,0 1 1 0 0,1-1-1 0 0,-1 0 1 0 0,0 5 0 0 0,1 0-24 0 0,0 0 1 0 0,1 1 0 0 0,0-1 0 0 0,1 0 0 0 0,-1 0 0 0 0,1 0 0 0 0,1 0 0 0 0,0-1 0 0 0,0 1-1 0 0,0-1 1 0 0,1 1 0 0 0,0-1 0 0 0,0 0 0 0 0,1 0 0 0 0,8 9 0 0 0,9 9 139 0 0,1-2-1 0 0,38 31 1 0 0,-60-53-183 0 0,96 88 420 0 0,-84-76-298 0 0,-1 2 0 0 0,0 0 0 0 0,-1 0 1 0 0,17 33-1 0 0,-20-30 36 0 0,0-1 0 0 0,-1 1 0 0 0,-1 0 1 0 0,-1 0-1 0 0,0 1 0 0 0,3 33 0 0 0,-8-40-114 0 0,1 0-1 0 0,-2-1 1 0 0,0 1-1 0 0,0-1 0 0 0,-1 1 1 0 0,0-1-1 0 0,-1 0 1 0 0,0 0-1 0 0,-1 0 1 0 0,-1 0-1 0 0,1-1 0 0 0,-10 16 1 0 0,1-8-32 0 0,0-1-1 0 0,0 0 1 0 0,-19 17 0 0 0,-2-1-6920 0 0,20-20-518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29 179 12439 0 0,'-29'-2'6235'0'0,"37"2"-5257"0"0,-7 0-980 0 0,225-14 2308 0 0,0-16-1316 0 0,-47 6-346 0 0,-97 14-587 0 0,412-48 553 0 0,1 21-204 0 0,-493 37-406 0 0,128-3-547 0 0,-97 4-957 0 0,63 9 1 0 0,-69-4-6199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5 573 8287 0 0,'0'0'8455'0'0,"2"1"-7638"0"0,1 2-725 0 0,-1 0 1 0 0,0 0-1 0 0,1 0 0 0 0,-1 0 0 0 0,0 0 1 0 0,0 0-1 0 0,-1 1 0 0 0,1-1 0 0 0,-1 1 0 0 0,0-1 1 0 0,0 1-1 0 0,0 0 0 0 0,0-1 0 0 0,0 1 1 0 0,-1 0-1 0 0,0 0 0 0 0,0 4 0 0 0,0 11 210 0 0,-1 1-1 0 0,-4 21 1 0 0,2-19-124 0 0,-2 20 136 0 0,-4 21-147 0 0,4 0-1 0 0,2 68 0 0 0,3-130-147 0 0,0-1 0 0 0,0 1 0 0 0,0 0-1 0 0,0-1 1 0 0,0 1 0 0 0,0-1 0 0 0,0 1 0 0 0,0-1-1 0 0,0 1 1 0 0,0-1 0 0 0,0 1 0 0 0,0-1 0 0 0,1 1 0 0 0,-1-1-1 0 0,0 1 1 0 0,0-1 0 0 0,1 1 0 0 0,-1-1 0 0 0,0 1-1 0 0,1-1 1 0 0,-1 1 0 0 0,0-1 0 0 0,1 0 0 0 0,-1 1-1 0 0,1-1 1 0 0,-1 0 0 0 0,0 1 0 0 0,1-1 0 0 0,-1 0-1 0 0,1 0 1 0 0,0 1 0 0 0,0-1 13 0 0,0 0-1 0 0,1 0 1 0 0,-1-1 0 0 0,0 1-1 0 0,0 0 1 0 0,0-1-1 0 0,0 1 1 0 0,0 0 0 0 0,0-1-1 0 0,0 1 1 0 0,0-1-1 0 0,0 0 1 0 0,0 1-1 0 0,1-2 1 0 0,3-2 94 0 0,0-1 1 0 0,0 0-1 0 0,0 0 1 0 0,4-6-1 0 0,8-15 54 0 0,-1-2 0 0 0,-1 0 0 0 0,-2-1 0 0 0,16-46 0 0 0,26-128-290 0 0,-35 117-40 0 0,3-1-104 0 0,39-185-1314 0 0,-61 258 1348 0 0,1-27 0 0 0,11 59 225 0 0,-7-11 38 0 0,0 0 0 0 0,0-1 0 0 0,1 1 0 0 0,0-1 0 0 0,0-1 0 0 0,1 1 0 0 0,-1-1 1 0 0,1 0-1 0 0,0-1 0 0 0,1 0 0 0 0,-1 0 0 0 0,1-1 0 0 0,-1 0 0 0 0,1-1 0 0 0,0 0 0 0 0,10 1 0 0 0,7 0 77 0 0,-1-1 0 0 0,1-1-1 0 0,0-2 1 0 0,39-5-1 0 0,20-8 180 0 0,140-44 0 0 0,-107 25-194 0 0,8-2-6 0 0,221-48-70 0 0,-335 82-348 0 0,0 0 0 0 0,0 0 0 0 0,0 1-1 0 0,18 2 1 0 0,-30-1 93 0 0,0-1-1 0 0,0 0 1 0 0,1 1-1 0 0,-1-1 1 0 0,0 0-1 0 0,0 0 1 0 0,1 1-1 0 0,-1-1 1 0 0,0 0 0 0 0,0 1-1 0 0,0-1 1 0 0,0 0-1 0 0,1 1 1 0 0,-1-1-1 0 0,0 1 1 0 0,0-1-1 0 0,0 0 1 0 0,0 1-1 0 0,0-1 1 0 0,0 1-1 0 0,0-1 1 0 0,0 0-1 0 0,0 1 1 0 0,0-1 0 0 0,0 0-1 0 0,-1 1 1 0 0,-1 10-6880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7 13039 0 0,'2'0'598'0'0,"20"-6"306"0"0,-21 6-860 0 0,-1 0-1 0 0,0 0 1 0 0,1 0 0 0 0,-1 0 0 0 0,0 0 0 0 0,1 0 0 0 0,-1 0 0 0 0,0 0 0 0 0,1 0 0 0 0,-1 0-1 0 0,0 0 1 0 0,1 0 0 0 0,-1 0 0 0 0,0 0 0 0 0,1 1 0 0 0,-1-1 0 0 0,0 0 0 0 0,1 0 0 0 0,-1 0-1 0 0,0 1 1 0 0,1-1 0 0 0,-1 0 0 0 0,0 0 0 0 0,0 1 0 0 0,0-1 0 0 0,1 0 0 0 0,-1 0 0 0 0,0 1 0 0 0,0-1-1 0 0,0 0 1 0 0,0 1 0 0 0,1-1 0 0 0,-1 0 0 0 0,0 1 0 0 0,0-1 0 0 0,0 0 0 0 0,0 1 0 0 0,0-1-1 0 0,0 1 1 0 0,0-1 0 0 0,0 1 0 0 0,-1 14 558 0 0,0-9-557 0 0,-1 0 1 0 0,0 0-1 0 0,-1 0 0 0 0,1 0 1 0 0,-1 0-1 0 0,0 0 0 0 0,0-1 1 0 0,-1 0-1 0 0,0 1 0 0 0,0-1 1 0 0,0-1-1 0 0,-6 6 1 0 0,-8 6 111 0 0,-38 26 0 0 0,23-19 8 0 0,10-6-101 0 0,-11 8 270 0 0,-30 29-1 0 0,54-44-208 0 0,0 0 1 0 0,1 1-1 0 0,0 0 0 0 0,1 1 1 0 0,1 0-1 0 0,-13 24 0 0 0,19-33-112 0 0,-1-1-1 0 0,1 1 1 0 0,0 0-1 0 0,1 0 1 0 0,-1 0 0 0 0,0 0-1 0 0,1 0 1 0 0,-1 0-1 0 0,1 0 1 0 0,0 0-1 0 0,0 0 1 0 0,1 0 0 0 0,-1 0-1 0 0,0 0 1 0 0,1 0-1 0 0,0 0 1 0 0,0 0-1 0 0,-1-1 1 0 0,4 7 0 0 0,-2-6 5 0 0,1 0 1 0 0,-1 1-1 0 0,1-1 1 0 0,0 0 0 0 0,0 0-1 0 0,0-1 1 0 0,0 1 0 0 0,0-1-1 0 0,0 1 1 0 0,1-1-1 0 0,-1 0 1 0 0,1 0 0 0 0,0-1-1 0 0,4 2 1 0 0,3 1 96 0 0,0-1-1 0 0,0-1 1 0 0,0 0 0 0 0,0-1-1 0 0,1 0 1 0 0,-1 0 0 0 0,0-1-1 0 0,22-3 1 0 0,7-4 419 0 0,44-13 0 0 0,-63 14-329 0 0,21-4 248 0 0,-1-3 0 0 0,-1-1 0 0 0,61-30 0 0 0,-88 37-414 0 0,-1-1 0 0 0,-1 0 0 0 0,1 0 0 0 0,-1-1 0 0 0,-1-1 0 0 0,0 0 0 0 0,14-17 0 0 0,-23 26-51 0 0,0 0 0 0 0,0-1 1 0 0,0 1-1 0 0,-1 0 0 0 0,1 0 0 0 0,0 0 0 0 0,-1 0 0 0 0,1-1 0 0 0,-1 1 0 0 0,0 0 1 0 0,1-1-1 0 0,-1 1 0 0 0,0 0 0 0 0,0-1 0 0 0,0 1 0 0 0,0-2 0 0 0,0 2-9 0 0,0 0-1 0 0,0 1 0 0 0,-1-1 0 0 0,1 0 1 0 0,0 1-1 0 0,-1-1 0 0 0,1 0 0 0 0,-1 1 1 0 0,1-1-1 0 0,-1 0 0 0 0,1 1 0 0 0,-1-1 1 0 0,1 1-1 0 0,-1-1 0 0 0,1 1 0 0 0,-1-1 0 0 0,0 1 1 0 0,1-1-1 0 0,-1 1 0 0 0,-1-1 0 0 0,-2 0-56 0 0,0 0-1 0 0,0 0 0 0 0,0 0 1 0 0,0 1-1 0 0,0-1 0 0 0,0 1 1 0 0,0 0-1 0 0,0 0 0 0 0,-4 1 1 0 0,-12 1-210 0 0,-1 0 0 0 0,1 2 0 0 0,-31 10 0 0 0,44-12 261 0 0,0 1-1 0 0,-1 1 1 0 0,1 0-1 0 0,0-1 1 0 0,1 2-1 0 0,-1-1 1 0 0,1 1-1 0 0,0 0 1 0 0,0 1-1 0 0,0-1 1 0 0,1 1-1 0 0,-7 9 1 0 0,9-10 0 0 0,-22 35 6 0 0,23-37 0 0 0,1 0 0 0 0,-1 0 1 0 0,1 0-1 0 0,0 0 0 0 0,1 0 0 0 0,-1 0 1 0 0,0 0-1 0 0,1 1 0 0 0,0-1 0 0 0,0 0 1 0 0,0 0-1 0 0,0 4 0 0 0,0-6-31 0 0,1 0 0 0 0,-1 0 0 0 0,1 1 0 0 0,-1-1 0 0 0,1 0 1 0 0,-1 0-1 0 0,1 0 0 0 0,0 0 0 0 0,0 0 0 0 0,-1 0 0 0 0,1 0 0 0 0,0 0 0 0 0,0 0 0 0 0,0-1 0 0 0,0 1 0 0 0,0 0 0 0 0,0-1 0 0 0,0 1 0 0 0,0 0 0 0 0,0-1 1 0 0,2 1-1 0 0,0 0-435 0 0,0 1 1 0 0,1-2-1 0 0,-1 1 1 0 0,0 0-1 0 0,8 0 1 0 0,9-2-5893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116 101 10135 0 0,'-27'2'1076'0'0,"-26"2"-888"0"0,17 1 9900 0 0,37-6-9538 0 0,8-6-290 0 0,1 1 0 0 0,-1-1 1 0 0,1 2-1 0 0,0-1 0 0 0,1 1 1 0 0,-1 1-1 0 0,15-4 0 0 0,6-4 44 0 0,-1 0 81 0 0,61-15 1 0 0,-74 23-284 0 0,1 1 0 0 0,-1 0 0 0 0,1 2 1 0 0,0 0-1 0 0,19 2 0 0 0,-32 0-90 0 0,0-1 1 0 0,0 1-1 0 0,0 0 0 0 0,0 0 0 0 0,0 0 1 0 0,-1 1-1 0 0,1 0 0 0 0,0 0 0 0 0,-1 0 1 0 0,1 1-1 0 0,6 4 0 0 0,-9-5-12 0 0,0 0-1 0 0,0 0 1 0 0,0 1-1 0 0,0-1 1 0 0,0 0-1 0 0,-1 1 1 0 0,1-1-1 0 0,-1 1 1 0 0,0 0-1 0 0,0-1 1 0 0,0 1-1 0 0,0 0 1 0 0,0 0-1 0 0,0 0 1 0 0,-1 0-1 0 0,1 0 1 0 0,-1-1-1 0 0,0 1 1 0 0,0 0-1 0 0,0 0 1 0 0,-1 4-1 0 0,0 0 1 0 0,-1 1 0 0 0,0 0 0 0 0,0-1 0 0 0,0 1 0 0 0,-1-1 0 0 0,0 0 0 0 0,-5 8-1 0 0,-32 47 6 0 0,29-45 2 0 0,-169 282 102 0 0,159-254-167 0 0,-17 55 0 0 0,38-98-42 0 0,8 2-4001 0 0,1-4-3854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6911 0 0,'0'0'8703'0'0,"-3"8"-6114"0"0,2-5-1717 0 0,0 1-1 0 0,0-1 1 0 0,0 1 0 0 0,1-1-1 0 0,-1 7 1 0 0,4 35 370 0 0,0-9-553 0 0,-2-33-641 0 0,-1 0-1 0 0,1 1 0 0 0,0-1 0 0 0,0 0 0 0 0,0 0 0 0 0,0 0 0 0 0,1 0 0 0 0,-1 0 0 0 0,1 0 0 0 0,2 3 1 0 0,9 19 176 0 0,-10-12-188 0 0,0 0 0 0 0,-1-1 1 0 0,-1 1-1 0 0,1 0 0 0 0,-2 0 0 0 0,0 0 0 0 0,-1 0 0 0 0,-4 24 1 0 0,-3 2-89 0 0,-22 58 0 0 0,22-72 35 0 0,5-16-60 0 0,0 1 0 0 0,0-1 0 0 0,0 13-1 0 0,2-19 43 0 0,1 0-1 0 0,0-1 0 0 0,0 1 1 0 0,1 0-1 0 0,-1-1 0 0 0,0 1 0 0 0,2 4 1 0 0,-1-6 11 0 0,-1 0 0 0 0,1 0 1 0 0,-1 0-1 0 0,1 0 1 0 0,-1 0-1 0 0,1 0 0 0 0,0 0 1 0 0,-1 0-1 0 0,1 0 1 0 0,0-1-1 0 0,0 1 0 0 0,0 0 1 0 0,-1-1-1 0 0,1 1 1 0 0,0 0-1 0 0,0-1 1 0 0,0 1-1 0 0,0-1 0 0 0,2 1 1 0 0,0 0-138 0 0,1 0 0 0 0,-1 0-1 0 0,1-1 1 0 0,0 1 0 0 0,0-1 0 0 0,3 0 0 0 0,11-2-486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99 2759 0 0,'0'0'5958'0'0,"4"-8"-3572"0"0,-4 6-2260 0 0,0 1-1 0 0,0-1 0 0 0,-1 1 0 0 0,1-1 1 0 0,0 1-1 0 0,0-1 0 0 0,-1 0 0 0 0,1 1 1 0 0,-1-1-1 0 0,1 1 0 0 0,-1 0 0 0 0,0-1 1 0 0,0 1-1 0 0,0-1 0 0 0,0 1 0 0 0,1 0 1 0 0,-2 0-1 0 0,1 0 0 0 0,-2-2 1 0 0,1 1 34 0 0,0 1 1 0 0,0 0 0 0 0,-1-1-1 0 0,1 1 1 0 0,-1 0 0 0 0,0 0 0 0 0,1 0-1 0 0,-1 1 1 0 0,1-1 0 0 0,-5 0 0 0 0,-5 1 318 0 0,0 0 1 0 0,0 0 0 0 0,0 1-1 0 0,-13 3 1 0 0,-12 6 2395 0 0,39-11-2772 0 0,62-19 268 0 0,-33 9-326 0 0,1 2 0 0 0,0 1-1 0 0,44-5 1 0 0,-60 12-45 0 0,1 0 0 0 0,-1 2 0 0 0,0 0 0 0 0,1 0 0 0 0,-1 2 0 0 0,18 5 0 0 0,-31-8-7 0 0,0 1 0 0 0,0 0 0 0 0,-1 1 0 0 0,1-1 1 0 0,0 0-1 0 0,0 1 0 0 0,-1 0 0 0 0,1-1 0 0 0,-1 1 0 0 0,0 0 0 0 0,1 0 0 0 0,-1 1 0 0 0,0-1 0 0 0,0 0 0 0 0,0 1 0 0 0,0-1 0 0 0,-1 1 0 0 0,1 0 0 0 0,-1-1 1 0 0,0 1-1 0 0,0 0 0 0 0,1 0 0 0 0,-2 0 0 0 0,1 0 0 0 0,0 0 0 0 0,-1 0 0 0 0,1 0 0 0 0,-1 0 0 0 0,0 0 0 0 0,0 0 0 0 0,0 0 0 0 0,0 1 0 0 0,-1-1 0 0 0,1 0 1 0 0,-1 0-1 0 0,0 0 0 0 0,0 0 0 0 0,0-1 0 0 0,-2 5 0 0 0,-1 1-11 0 0,0 0 1 0 0,0 0-1 0 0,-1 0 1 0 0,0-1-1 0 0,0 0 1 0 0,-1 0-1 0 0,-10 11 1 0 0,3-8 15 0 0,0 0 1 0 0,0 0-1 0 0,-20 10 0 0 0,-23 12 30 0 0,-74 41 8 0 0,109-61-41 0 0,1 1 0 0 0,-19 15-1 0 0,38-27-92 0 0,22-4-1380 0 0,1 1 1437 0 0,-1 1 1 0 0,1 1-1 0 0,0 1 0 0 0,0 1 0 0 0,0 1 1 0 0,39 11-1 0 0,-22-6 32 0 0,27 9 6 0 0,-60-15 5 0 0,1 1-1 0 0,0-1 0 0 0,-1 1 1 0 0,0 1-1 0 0,0-1 1 0 0,0 1-1 0 0,7 6 1 0 0,-12-9 21 0 0,0 0 0 0 0,1 1 0 0 0,-1-1 0 0 0,0 0 1 0 0,0 1-1 0 0,-1-1 0 0 0,1 0 0 0 0,0 1 0 0 0,0-1 0 0 0,-1 1 0 0 0,1-1 1 0 0,0 1-1 0 0,-1 0 0 0 0,0-1 0 0 0,1 1 0 0 0,-1-1 0 0 0,0 3 0 0 0,0-1 31 0 0,0 0 1 0 0,0 0-1 0 0,-1 0 0 0 0,0 0 0 0 0,1 0 0 0 0,-1 0 0 0 0,0 0 0 0 0,0-1 0 0 0,-2 4 0 0 0,-2 2 83 0 0,0 0 0 0 0,0-1 0 0 0,0 0 0 0 0,-1 0 0 0 0,-10 9 0 0 0,-6 4-31 0 0,-1-2 1 0 0,-1-1 0 0 0,-1-1 0 0 0,-53 26 0 0 0,40-26-80 0 0,-2-2-1 0 0,1-2 0 0 0,-2-1 1 0 0,-63 7-1 0 0,94-16-17 0 0,0-1 0 0 0,0 0 1 0 0,-1-1-1 0 0,1 0 0 0 0,0-1 0 0 0,-17-3 0 0 0,26 4-27 0 0,0 0 1 0 0,1 0-1 0 0,-1 0 0 0 0,1 0 1 0 0,-1-1-1 0 0,0 1 0 0 0,1 0 1 0 0,-1-1-1 0 0,1 1 0 0 0,-1 0 0 0 0,1-1 1 0 0,-1 1-1 0 0,1-1 0 0 0,-1 1 1 0 0,1-1-1 0 0,0 1 0 0 0,-1-1 1 0 0,1 1-1 0 0,0-1 0 0 0,-1 1 0 0 0,1-1 1 0 0,0 1-1 0 0,-1-1 0 0 0,1 1 1 0 0,0-1-1 0 0,0 0 0 0 0,0 1 1 0 0,0-1-1 0 0,0 0 0 0 0,0 1 1 0 0,0-1-1 0 0,0 1 0 0 0,0-1 0 0 0,0 0 1 0 0,0 1-1 0 0,0-1 0 0 0,0 1 1 0 0,0-1-1 0 0,0 0 0 0 0,1 1 1 0 0,-1-1-1 0 0,0 1 0 0 0,1-1 0 0 0,-1 1 1 0 0,0-1-1 0 0,1 0 0 0 0,-1 1 1 0 0,0 0-1 0 0,1-1 0 0 0,0 0 1 0 0,-1 0-33 0 0,2-1-215 0 0,1-1 0 0 0,-1 1 0 0 0,0 0-1 0 0,1 0 1 0 0,-1 0 0 0 0,1 0 0 0 0,0 0-1 0 0,0 0 1 0 0,-1 0 0 0 0,1 1 0 0 0,4-2 0 0 0,13-5-1281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42 7831 0 0,'0'-8'706'0'0,"1"-25"11459"0"0,1 34-12121 0 0,-1 1 1 0 0,0 0-1 0 0,0 0 1 0 0,0 0-1 0 0,0 0 0 0 0,0 0 1 0 0,0 3-1 0 0,0-5-14 0 0,1 9 38 0 0,1 1 0 0 0,-1-1 0 0 0,-1 0 0 0 0,0 1 0 0 0,0-1 0 0 0,-1 0 0 0 0,0 1 0 0 0,0-1 0 0 0,-1 1 0 0 0,0-1 0 0 0,-1 1 0 0 0,0-1 0 0 0,-1 0 0 0 0,-6 16 0 0 0,1-7-28 0 0,0-1 0 0 0,-1 0 0 0 0,-1-1 0 0 0,0 0 0 0 0,-1 0 0 0 0,-18 18 0 0 0,1-5 18 0 0,-27 32 19 0 0,55-61-76 0 0,0 1 0 0 0,0-1 1 0 0,0 0-1 0 0,0 1 0 0 0,0-1 1 0 0,1 0-1 0 0,-1 1 0 0 0,0-1 0 0 0,0 0 1 0 0,0 1-1 0 0,0-1 0 0 0,1 0 1 0 0,-1 1-1 0 0,0-1 0 0 0,0 0 0 0 0,1 1 1 0 0,-1-1-1 0 0,0 0 0 0 0,0 0 0 0 0,1 1 1 0 0,-1-1-1 0 0,0 0 0 0 0,1 0 1 0 0,-1 0-1 0 0,0 1 0 0 0,1-1 0 0 0,8 5 18 0 0,-2-3-6 0 0,-1 0 0 0 0,0 0 1 0 0,1-1-1 0 0,-1 0 0 0 0,1 0 0 0 0,9-1 0 0 0,40-2 79 0 0,13-2-1217 0 0,-40 4-737 0 0,0-2 1 0 0,0-1-1 0 0,42-11 0 0 0,-49 7-4262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10 4607 0 0,'-1'-1'354'0'0,"0"0"106"0"0,0 0 0 0 0,-1 0 0 0 0,1 0 0 0 0,0 0 0 0 0,-1 1 0 0 0,1-1 0 0 0,0 1 0 0 0,-1-1 0 0 0,1 1 0 0 0,-1-1 1 0 0,1 1-1 0 0,-1 0 0 0 0,1-1 0 0 0,-2 1 0 0 0,1 0-208 0 0,1 1 0 0 0,0-1 0 0 0,0 0 0 0 0,-1 0 0 0 0,1 1 0 0 0,0-1 0 0 0,0 1 0 0 0,0-1 0 0 0,0 1 0 0 0,0 0 0 0 0,0-1 0 0 0,0 1 0 0 0,-2 1 0 0 0,-1 2 27 0 0,1 0 0 0 0,0 1 0 0 0,-1-1 0 0 0,2 1 0 0 0,-1-1 1 0 0,-2 7-1 0 0,0-1 144 0 0,-19 39 699 0 0,2 2-1 0 0,-18 65 1 0 0,2-8-647 0 0,1-12-296 0 0,-45 124-158 0 0,79-212-475 0 0,1-1-1 0 0,0 1 1 0 0,0 0 0 0 0,-1 14-1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408 155 9215 0 0,'55'-53'984'0'0,"3"-3"3480"0"0,-38 30-1013 0 0,-19 25-2614 0 0,-9-11 898 0 0,6 11-1656 0 0,0 0-1 0 0,0 0 1 0 0,0 0 0 0 0,-1 0-1 0 0,1 1 1 0 0,0-1 0 0 0,0 1-1 0 0,0 0 1 0 0,-1-1 0 0 0,1 1-1 0 0,0 0 1 0 0,-3 1 0 0 0,-31 3 28 0 0,24-2-10 0 0,-13 2-95 0 0,0 2 0 0 0,1 0 0 0 0,-1 2 0 0 0,2 0 0 0 0,-1 2 0 0 0,-41 24 0 0 0,37-19-49 0 0,2 1 0 0 0,-50 39 0 0 0,68-48 30 0 0,0 1 0 0 0,0 0 0 0 0,1 0 0 0 0,0 1 0 0 0,-6 10 0 0 0,10-13 11 0 0,0 0 1 0 0,0 0-1 0 0,0 1 0 0 0,1-1 1 0 0,0 0-1 0 0,0 1 0 0 0,1 0 1 0 0,-1-1-1 0 0,1 10 0 0 0,1-11-21 0 0,0-1-1 0 0,0 1 1 0 0,0 0-1 0 0,1-1 1 0 0,0 1-1 0 0,0 0 1 0 0,0-1-1 0 0,0 1 1 0 0,1-1 0 0 0,0 1-1 0 0,0-1 1 0 0,0 0-1 0 0,0 0 1 0 0,1 0-1 0 0,-1 0 1 0 0,1 0-1 0 0,0 0 1 0 0,0-1-1 0 0,1 1 1 0 0,6 4 0 0 0,4 2-118 0 0,1 0 0 0 0,0-2 1 0 0,1 0-1 0 0,23 9 1 0 0,-22-10 157 0 0,1 1 0 0 0,26 16 0 0 0,-38-19 13 0 0,-1-1-1 0 0,1 1 1 0 0,0-1-1 0 0,-1 2 1 0 0,0-1 0 0 0,0 1-1 0 0,6 9 1 0 0,-10-13 1 0 0,0 0 1 0 0,0 1-1 0 0,0-1 1 0 0,0 0 0 0 0,0 1-1 0 0,0-1 1 0 0,0 1-1 0 0,-1-1 1 0 0,0 1-1 0 0,1-1 1 0 0,-1 1 0 0 0,0-1-1 0 0,0 1 1 0 0,0-1-1 0 0,-1 1 1 0 0,1-1-1 0 0,0 1 1 0 0,-1-1 0 0 0,0 1-1 0 0,0-1 1 0 0,1 0-1 0 0,-1 1 1 0 0,-1-1-1 0 0,1 0 1 0 0,-2 3 0 0 0,-4 4 23 0 0,0 0 1 0 0,-1-1-1 0 0,1 0 1 0 0,-2 0-1 0 0,1 0 1 0 0,-1-2-1 0 0,-1 1 1 0 0,-9 5 0 0 0,1-2-51 0 0,-1 0 1 0 0,-1-2 0 0 0,-28 10-1 0 0,42-16 6 0 0,0-1-1 0 0,0 0 1 0 0,0 0 0 0 0,0 0-1 0 0,0-1 1 0 0,-1 0 0 0 0,1 0-1 0 0,0 0 1 0 0,0-1-1 0 0,-11-2 1 0 0,14 2 7 0 0,1 1 0 0 0,0-1 0 0 0,0 0 0 0 0,0 0 0 0 0,0 0 0 0 0,0 0 0 0 0,0 0 0 0 0,0-1 0 0 0,0 1 0 0 0,0 0 0 0 0,0-1 0 0 0,1 0 0 0 0,-1 1 0 0 0,1-1 0 0 0,-1 0 0 0 0,1 0 0 0 0,0 0 0 0 0,-1 0 0 0 0,1 0 0 0 0,0 0 0 0 0,0 0 0 0 0,1 0 0 0 0,-1 0 0 0 0,0-1 0 0 0,1 1 0 0 0,-1 0 0 0 0,1 0 0 0 0,0-1 0 0 0,0 1 0 0 0,0 0 0 0 0,0-4 0 0 0,1-4 13 0 0,1 0 0 0 0,0 0-1 0 0,0 1 1 0 0,1-1-1 0 0,0 1 1 0 0,1 0-1 0 0,0-1 1 0 0,0 1-1 0 0,1 1 1 0 0,0-1-1 0 0,1 1 1 0 0,0 0-1 0 0,0 0 1 0 0,1 1-1 0 0,11-11 1 0 0,10-6 92 0 0,1 1 1 0 0,57-34-1 0 0,-38 29-122 0 0,27-18-12 0 0,-64 38 11 0 0,0 0-1 0 0,0-1 1 0 0,-1 0 0 0 0,11-14-1 0 0,-19 22-61 0 0,-1-1 0 0 0,0 1 0 0 0,1-1 0 0 0,-1 0 0 0 0,0 0 0 0 0,0 1 0 0 0,0-1 0 0 0,0 0 0 0 0,-1 0 0 0 0,1 0 0 0 0,0 0 0 0 0,-1-2 0 0 0,-2-8-4796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10135 0 0,'0'0'11102'0'0,"-3"11"-10045"0"0,-5 15-409 0 0,5-15-7327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3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321 155 9439 0 0,'-19'8'467'0'0,"1"-2"0"0"0,-39 10 0 0 0,50-15 12 0 0,-1 1-1 0 0,0-2 1 0 0,1 1-1 0 0,-1-1 1 0 0,0 0-1 0 0,0 0 0 0 0,1-1 1 0 0,-1 0-1 0 0,0-1 1 0 0,-11-3-1 0 0,18 5-382 0 0,0-1-1 0 0,0 1 0 0 0,0 0 1 0 0,0-1-1 0 0,0 1 0 0 0,0-1 1 0 0,0 0-1 0 0,0 1 1 0 0,1-1-1 0 0,-1 0 0 0 0,0 0 1 0 0,0 1-1 0 0,0-1 0 0 0,1 0 1 0 0,-1 0-1 0 0,0 0 0 0 0,1 0 1 0 0,-1 0-1 0 0,1 0 1 0 0,-1 0-1 0 0,1 0 0 0 0,0 0 1 0 0,-1-1-1 0 0,1 0 25 0 0,0 0 0 0 0,0 0 0 0 0,0 0 0 0 0,0 0 0 0 0,0 0 0 0 0,1 0 0 0 0,-1 0 0 0 0,1 0 0 0 0,-1 0 1 0 0,1 0-1 0 0,0 1 0 0 0,1-3 0 0 0,2-3 109 0 0,1 0 1 0 0,-1 0-1 0 0,1 1 1 0 0,1 0-1 0 0,8-9 1 0 0,-2 6-198 0 0,-1 0 0 0 0,1 0 0 0 0,1 1 0 0 0,0 0 0 0 0,0 2 0 0 0,0-1 0 0 0,1 2 0 0 0,0-1 0 0 0,0 2 0 0 0,0 0 0 0 0,0 1 0 0 0,1 0 0 0 0,27-1 0 0 0,-36 4-5 0 0,-1 1 1 0 0,1 0 0 0 0,-1 0-1 0 0,1 0 1 0 0,-1 0 0 0 0,1 1-1 0 0,-1 0 1 0 0,0 0-1 0 0,0 0 1 0 0,0 1 0 0 0,0 0-1 0 0,-1 0 1 0 0,1 0-1 0 0,-1 1 1 0 0,0-1 0 0 0,1 1-1 0 0,-2 0 1 0 0,1 0-1 0 0,0 0 1 0 0,-1 1 0 0 0,0-1-1 0 0,0 1 1 0 0,4 9-1 0 0,-6-12-6 0 0,-1 0-1 0 0,1 0 0 0 0,-1 0 0 0 0,1 0 0 0 0,-1 0 0 0 0,0 0 1 0 0,0 0-1 0 0,0 0 0 0 0,-1 0 0 0 0,1 0 0 0 0,0 0 1 0 0,-1 0-1 0 0,1 0 0 0 0,-1 0 0 0 0,0 0 0 0 0,1 0 0 0 0,-1 0 1 0 0,-2 2-1 0 0,-2 5 40 0 0,-1-1 1 0 0,-10 12 0 0 0,10-12-32 0 0,-25 30-26 0 0,-2-1 0 0 0,-2-2 0 0 0,-53 43 0 0 0,-126 64-3 0 0,184-124 0 0 0,21-12 0 0 0,9-6 0 0 0,-1 0 0 0 0,1 0 0 0 0,0 0 0 0 0,0 1 0 0 0,-1-1 0 0 0,1 0 0 0 0,0 0 0 0 0,0 0 0 0 0,-1 0 0 0 0,1 1 0 0 0,0-1 0 0 0,0 0 0 0 0,-1 0 0 0 0,1 0 0 0 0,0 1 0 0 0,0-1 0 0 0,0 0 0 0 0,0 0 0 0 0,0 1 0 0 0,-1-1 0 0 0,1 0 0 0 0,0 0 0 0 0,0 1 0 0 0,0-1 0 0 0,0 0 0 0 0,0 1 0 0 0,0-1 0 0 0,0 0 0 0 0,0 0 0 0 0,0 1 0 0 0,0-1 0 0 0,0 0 0 0 0,0 1 0 0 0,0-1 0 0 0,0 0 0 0 0,0 0 0 0 0,0 1 0 0 0,0-1 0 0 0,1 0 0 0 0,-1 1 0 0 0,0-1 0 0 0,0 0 0 0 0,0 0 0 0 0,0 1 0 0 0,0-1 0 0 0,1 0 0 0 0,-1 0 0 0 0,0 0 0 0 0,0 1 0 0 0,1-1 0 0 0,-1 0 0 0 0,0 0 0 0 0,0 0 0 0 0,0 0 0 0 0,1 0 0 0 0,-1 1 0 0 0,1-1 0 0 0,2 3 7 0 0,1 0 0 0 0,0-1 0 0 0,0 1-1 0 0,0-1 1 0 0,0 0 0 0 0,1 0 0 0 0,-1 0 0 0 0,0 0-1 0 0,10 1 1 0 0,43 6 82 0 0,-56-9-89 0 0,7 1 36 0 0,132 11 720 0 0,-111-11-525 0 0,0-2-1 0 0,55-7 0 0 0,-11-7-47 0 0,-40 7-346 0 0,1 2 0 0 0,64-5 1 0 0,-96 11-244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4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72 120 5983 0 0,'-1'0'274'0'0,"-41"-2"411"0"0,14-3 14821 0 0,39 11-15155 0 0,1-1-235 0 0,0 0 0 0 0,0-2 1 0 0,0 0-1 0 0,1 0 0 0 0,-1-1 0 0 0,20 1 0 0 0,77-4 198 0 0,-47-5-217 0 0,0-2 0 0 0,-1-3 0 0 0,117-36 0 0 0,-30-8-3864 0 0,-132 47-1414 0 0,-2 1-1450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4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5063 0 0,'-4'0'325'0'0,"-1"0"-1"0"0,1 1 1 0 0,0-1-1 0 0,-1 1 1 0 0,1 0-1 0 0,0 0 1 0 0,-1 1-1 0 0,1-1 1 0 0,0 1-1 0 0,0 0 1 0 0,0 0-1 0 0,1 0 0 0 0,-6 5 1 0 0,3-3 294 0 0,1 1 0 0 0,1-1 0 0 0,-1 2 0 0 0,1-1 0 0 0,0 0 0 0 0,0 1 0 0 0,-6 11 0 0 0,2 1 77 0 0,1 0 0 0 0,1 0 1 0 0,1 1-1 0 0,0 0 0 0 0,-2 23 0 0 0,2 7 168 0 0,4 92-1 0 0,2-89-554 0 0,-8 79-1 0 0,3-108-267 0 0,-1 0-1 0 0,-1-1 0 0 0,-1 0 1 0 0,-2-1-1 0 0,0 1 0 0 0,-19 31 1 0 0,3-4-4350 0 0,23-46 2719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4:4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69 15199 0 0,'-3'-6'318'0'0,"-1"0"-1"0"0,0 1 0 0 0,0-1 1 0 0,-7-7-1 0 0,-3-2 5667 0 0,14 15-5857 0 0,0-1 0 0 0,0 1 1 0 0,-1 0-1 0 0,1 0 0 0 0,0 0 0 0 0,0 0 1 0 0,0-1-1 0 0,0 1 0 0 0,0 0 0 0 0,0 0 0 0 0,-1 0 1 0 0,1-1-1 0 0,0 1 0 0 0,0 0 0 0 0,0 0 1 0 0,0 0-1 0 0,0-1 0 0 0,0 1 0 0 0,0 0 1 0 0,0 0-1 0 0,0-1 0 0 0,0 1 0 0 0,0 0 1 0 0,0 0-1 0 0,0 0 0 0 0,0-1 0 0 0,0 1 1 0 0,0 0-1 0 0,1-1 0 0 0,50-4 595 0 0,0 0-520 0 0,364 9-765 0 0,-282 1-7708 0 0,-104-5 225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0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46 9871 0 0,'0'0'898'0'0,"4"-16"952"0"0,1 2 589 0 0,-4 13-1943 0 0,-1 0 0 0 0,1 0 0 0 0,-1-1 0 0 0,1 1 1 0 0,-1 0-1 0 0,1 0 0 0 0,-1-1 0 0 0,0 1 0 0 0,1 0 0 0 0,-1-2 0 0 0,-10 7-260 0 0,5-1-220 0 0,0 1-1 0 0,0 1 1 0 0,0-1-1 0 0,0 1 1 0 0,1 0 0 0 0,-1 0-1 0 0,1 0 1 0 0,1 0-1 0 0,-1 1 1 0 0,-3 7-1 0 0,-4 5-10 0 0,-19 32 67 0 0,-32 71 1 0 0,30-53-26 0 0,-56 88 17 0 0,84-147-71 0 0,0 0 0 0 0,0 0 0 0 0,1 1 0 0 0,-2 9 0 0 0,0-1-82 0 0,4-17-17 0 0,3 12-2390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11487 0 0,'0'0'5230'0'0,"0"2"-4709"0"0,13 133 2217 0 0,-10-114-2448 0 0,4 28 37 0 0,3-1-1 0 0,2 1 1 0 0,1-2 0 0 0,3 0-1 0 0,36 73 1 0 0,-41-100-301 0 0,0-1 0 0 0,1-1 0 0 0,2 0 0 0 0,16 17 0 0 0,-2-6 8 0 0,42 33-1 0 0,-41-34-190 0 0,-27-27 11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0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10135 0 0,'0'0'919'0'0,"12"-3"17"0"0,-5 0 4448 0 0,-5 2-5389 0 0,3 1 1425 0 0,-1 13-579 0 0,-3-11-926 0 0,8-4-3877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0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191 100 5527 0 0,'0'0'423'0'0,"-23"8"11831"0"0,22-9-11872 0 0,1 1-235 0 0,0-1 0 0 0,0 0 0 0 0,0 0 1 0 0,0 1-1 0 0,0-1 0 0 0,0 0 0 0 0,0 0 1 0 0,0 1-1 0 0,1-1 0 0 0,-1 0 0 0 0,0 0 1 0 0,0 1-1 0 0,1-1 0 0 0,-1 0 0 0 0,1 0 1 0 0,17-27-549 0 0,-13 23 470 0 0,-1 0 1 0 0,1 1-1 0 0,0-1 1 0 0,0 1 0 0 0,0 0-1 0 0,0 1 1 0 0,1-1-1 0 0,-1 1 1 0 0,10-3 0 0 0,-3 1 30 0 0,0 0 0 0 0,1 1 1 0 0,22-3-1 0 0,-29 5-57 0 0,0 1-11 0 0,19 5 161 0 0,-22-3-151 0 0,-2 0-41 0 0,0-1-1 0 0,0 1 1 0 0,-1 0-1 0 0,1-1 1 0 0,0 1-1 0 0,0 0 1 0 0,0 0-1 0 0,-1-1 1 0 0,1 1-1 0 0,0 0 1 0 0,-1 0-1 0 0,1 0 1 0 0,0 0-1 0 0,-1 0 1 0 0,1 0-1 0 0,-1 0 0 0 0,0 0 1 0 0,1 0-1 0 0,-1 0 1 0 0,0 0-1 0 0,0 0 1 0 0,0 0-1 0 0,1 3 1 0 0,-1-1-2 0 0,0 1 1 0 0,0 0 0 0 0,0 0 0 0 0,0 0 0 0 0,-1 0 0 0 0,1 0 0 0 0,-1-1 0 0 0,0 1 0 0 0,-3 7 0 0 0,-14 31 0 0 0,9-25 0 0 0,3-3-5 0 0,-1-2 0 0 0,-1 1 0 0 0,0-1 0 0 0,-13 14-1 0 0,-43 42-33 0 0,34-38 32 0 0,-28 28-9 0 0,-56 65-32 0 0,92-97 48 0 0,22-25 0 0 0,0-1 0 0 0,0 0 0 0 0,0 0 0 0 0,0 0 0 0 0,-1 0 0 0 0,1 1 0 0 0,0-1 0 0 0,0 0 0 0 0,0 0 0 0 0,0 0 0 0 0,0 0 0 0 0,0 1 0 0 0,0-1 0 0 0,0 0 0 0 0,0 0 0 0 0,0 0 0 0 0,0 1 0 0 0,0-1 0 0 0,0 0 0 0 0,0 0 0 0 0,0 1 0 0 0,0-1 0 0 0,0 0 0 0 0,0 0 0 0 0,0 0 0 0 0,0 1 0 0 0,0-1 0 0 0,0 0 0 0 0,0 0 0 0 0,0 0 0 0 0,1 0 0 0 0,-1 1 0 0 0,0-1 0 0 0,0 0 0 0 0,0 0 0 0 0,0 0 0 0 0,0 0 0 0 0,1 0 0 0 0,-1 1 0 0 0,0-1 0 0 0,0 0 0 0 0,0 0 0 0 0,0 0 0 0 0,1 0 0 0 0,-1 0 0 0 0,0 0 0 0 0,0 0 0 0 0,0 0 0 0 0,1 0 0 0 0,-1 0 0 0 0,0 1 0 0 0,0-1 0 0 0,0 0 0 0 0,1 0 0 0 0,-1 0 0 0 0,0 0 0 0 0,0-1 0 0 0,0 1 0 0 0,1 0 0 0 0,-1 0 0 0 0,0 0 0 0 0,0 0 0 0 0,0 0 0 0 0,1 0 0 0 0,-1 0 0 0 0,7-1 0 0 0,-1-1 0 0 0,1 0 0 0 0,-1 0 0 0 0,0 0 0 0 0,8-5 0 0 0,7-2 0 0 0,4 0 88 0 0,0 1 0 0 0,0 1-1 0 0,1 2 1 0 0,0 0 0 0 0,0 1-1 0 0,0 2 1 0 0,0 1 0 0 0,31 2-1 0 0,-52 0-106 0 0,0 0 0 0 0,0 0 0 0 0,0 0 0 0 0,6 3-1 0 0,-9-4-130 0 0,5 3-2253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0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93 104 8287 0 0,'0'0'639'0'0,"-1"-1"-415"0"0,0 0 32 0 0,-1-1 0 0 0,1 0-1 0 0,0 1 1 0 0,0-1 0 0 0,-1 0 0 0 0,1 0 0 0 0,-1-3-1 0 0,2 4-115 0 0,0 1 0 0 0,0 0-1 0 0,0-1 1 0 0,0 1 0 0 0,0 0-1 0 0,0-1 1 0 0,-1 1-1 0 0,1 0 1 0 0,0-1 0 0 0,0 1-1 0 0,0 0 1 0 0,0 0 0 0 0,-1-1-1 0 0,1 1 1 0 0,0 0 0 0 0,0 0-1 0 0,-1-1 1 0 0,1 1-1 0 0,0 0 1 0 0,-1 0 0 0 0,1-1-1 0 0,0 1 1 0 0,-1 0 0 0 0,1 0-1 0 0,5-16 2292 0 0,-3 12-2282 0 0,1 0 0 0 0,0-1 0 0 0,0 2 1 0 0,1-1-1 0 0,-1 0 0 0 0,1 1 0 0 0,0-1 0 0 0,0 1 0 0 0,0 0 1 0 0,0 1-1 0 0,0-1 0 0 0,1 1 0 0 0,-1-1 0 0 0,1 1 1 0 0,-1 1-1 0 0,1-1 0 0 0,0 1 0 0 0,9-2 0 0 0,1 0 1 0 0,1 1-1 0 0,0 1 0 0 0,0 1 1 0 0,26 1-1 0 0,-35 0-85 0 0,-1-1 1 0 0,1 1-1 0 0,0 0 0 0 0,-1 1 0 0 0,1-1 1 0 0,-1 1-1 0 0,1 1 0 0 0,-1-1 0 0 0,0 1 1 0 0,6 4-1 0 0,-10-6-57 0 0,-1 0 1 0 0,0 0 0 0 0,1 0-1 0 0,-1 0 1 0 0,0 0 0 0 0,0 1-1 0 0,0-1 1 0 0,0 1 0 0 0,0-1-1 0 0,0 0 1 0 0,-1 1 0 0 0,1-1-1 0 0,0 1 1 0 0,-1 0 0 0 0,1-1-1 0 0,-1 1 1 0 0,1 0 0 0 0,-1-1-1 0 0,0 1 1 0 0,0 0-1 0 0,0-1 1 0 0,0 1 0 0 0,0 0-1 0 0,0-1 1 0 0,0 1 0 0 0,0 0-1 0 0,-1-1 1 0 0,1 1 0 0 0,-2 3-1 0 0,1-2 8 0 0,0 1 1 0 0,-1 1-1 0 0,0-1 1 0 0,0 1 0 0 0,0-1-1 0 0,-1 0 1 0 0,0 0 0 0 0,1 0 0 0 0,-7 6-1 0 0,-30 29 108 0 0,23-25-88 0 0,-85 72 47 0 0,60-54-91 0 0,-49 52 0 0 0,84-78-25 0 0,1-1 10 0 0,0 0 1 0 0,0 1 0 0 0,1-1-1 0 0,0 1 1 0 0,0 0 0 0 0,-6 12-1 0 0,7-7 24 0 0,4-7-5 0 0,0-3-2 0 0,-1 1 4 0 0,0-1 0 0 0,0 0 0 0 0,0 0 0 0 0,1 1 1 0 0,-1-1-1 0 0,1 0 0 0 0,-1 0 0 0 0,1 0 0 0 0,-1 1 0 0 0,1-1 0 0 0,0 0 0 0 0,-1 0 0 0 0,1 0 0 0 0,0 0 0 0 0,0 0 0 0 0,0 0 1 0 0,0 0-1 0 0,2 1 0 0 0,0 0-2 0 0,1 1 18 0 0,0 0 0 0 0,1 0 0 0 0,-1 0 0 0 0,1-1 0 0 0,0 1-1 0 0,-1-1 1 0 0,8 2 0 0 0,35 7 122 0 0,-19-6-67 0 0,1-1 1 0 0,-1-1 0 0 0,0-2 0 0 0,1-1 0 0 0,-1-1 0 0 0,33-6 0 0 0,-46 6-311 0 0,-11 1 63 0 0,0 0 0 0 0,-1 0 0 0 0,1-1-1 0 0,-1 1 1 0 0,1-1 0 0 0,-1 0 0 0 0,0 0 0 0 0,1 0 0 0 0,-1 0 0 0 0,0-1-1 0 0,4-1 1 0 0,0-3-1717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0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14 14079 0 0,'0'0'1642'0'0,"-2"-13"5156"0"0,4 15-6767 0 0,1 0-1 0 0,-1 1 1 0 0,0-1-1 0 0,1 1 1 0 0,-1 0-1 0 0,-1 0 1 0 0,1-1-1 0 0,0 1 1 0 0,-1 0-1 0 0,1 1 1 0 0,-1-1-1 0 0,0 0 1 0 0,0 0-1 0 0,0 1 1 0 0,-1-1-1 0 0,1 0 1 0 0,-1 1-1 0 0,0 5 1 0 0,0 5 79 0 0,0 1 0 0 0,-1-1 0 0 0,-3 17 0 0 0,-3 3 74 0 0,-2-1-1 0 0,-12 34 1 0 0,-32 64 237 0 0,13-35-85 0 0,37-89-300 0 0,-1 3 25 0 0,1-1 0 0 0,1 0 0 0 0,-4 18 0 0 0,6-27-70 0 0,0 1-1 0 0,0-1 1 0 0,0 1-1 0 0,0-1 1 0 0,0 1 0 0 0,0-1-1 0 0,-1 1 1 0 0,2-1-1 0 0,-1 0 1 0 0,0 1 0 0 0,0-1-1 0 0,0 1 1 0 0,0-1-1 0 0,0 1 1 0 0,0-1 0 0 0,0 1-1 0 0,1-1 1 0 0,-1 1-1 0 0,0-1 1 0 0,0 0-1 0 0,0 1 1 0 0,1-1 0 0 0,-1 0-1 0 0,0 1 1 0 0,1-1-1 0 0,-1 1 1 0 0,0-1 0 0 0,1 0-1 0 0,-1 0 1 0 0,1 1-1 0 0,-1-1 1 0 0,0 0-1 0 0,1 0 1 0 0,-1 1 0 0 0,2-1-1 0 0,12 1-1364 0 0,-12-2 738 0 0,9 1-4987 0 0,0-3-1765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0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80 4607 0 0,'0'-1'354'0'0,"13"-30"1104"0"0,-12 28-208 0 0,-1-1 0 0 0,1 1 0 0 0,0-1 0 0 0,-1 1 0 0 0,0 0 0 0 0,0-1 0 0 0,0-5 0 0 0,0 8-1162 0 0,-1 0 0 0 0,1 1 0 0 0,0-1 0 0 0,0 0 0 0 0,-1 0-1 0 0,1 1 1 0 0,0-1 0 0 0,-1 0 0 0 0,1 1 0 0 0,-1-1 0 0 0,1 1 0 0 0,-1-1-1 0 0,1 0 1 0 0,-1 1 0 0 0,0-1 0 0 0,1 1 0 0 0,-1-1 0 0 0,0 1 0 0 0,1 0 0 0 0,-1-1-1 0 0,0 1 1 0 0,1 0 0 0 0,-1-1 0 0 0,0 1 0 0 0,0 0 0 0 0,1 0 0 0 0,-1 0-1 0 0,0-1 1 0 0,0 1 0 0 0,0 0 0 0 0,1 0 0 0 0,-1 0 0 0 0,0 0 0 0 0,-1 1-1 0 0,-2-1 12 0 0,0 1 0 0 0,0 0-1 0 0,0 0 1 0 0,0 0-1 0 0,-4 2 1 0 0,-15 7 14 0 0,1 1 0 0 0,0 1 0 0 0,1 2 0 0 0,1 0 1 0 0,-28 24-1 0 0,15-8-99 0 0,2 2 0 0 0,-32 40 0 0 0,43-45-14 0 0,1 1 0 0 0,0 0 0 0 0,-18 43 0 0 0,26-47 0 0 0,1 0 0 0 0,1 1 0 0 0,2 0 0 0 0,-9 49 0 0 0,15-63 3 0 0,0 1 0 0 0,0-1-1 0 0,1 0 1 0 0,1 1 0 0 0,0-1-1 0 0,0 0 1 0 0,1 0 0 0 0,1 0-1 0 0,6 19 1 0 0,-4-18 53 0 0,1 0-1 0 0,0 0 1 0 0,1-1-1 0 0,0 0 1 0 0,1 0-1 0 0,0-1 1 0 0,1 0-1 0 0,10 9 1 0 0,1-1 59 0 0,1-2 0 0 0,1-1 1 0 0,0 0-1 0 0,1-2 0 0 0,1 0 0 0 0,43 15 0 0 0,-63-27-106 0 0,19 12 68 0 0,-20-11-35 0 0,-1 0-299 0 0,-1-2 139 0 0,-1 1 1 0 0,1-1-1 0 0,-1 0 1 0 0,1 1-1 0 0,-1-1 1 0 0,1 0-1 0 0,-1 1 1 0 0,0-1-1 0 0,1 1 0 0 0,-1-1 1 0 0,0 1-1 0 0,1-1 1 0 0,-1 1-1 0 0,0-1 1 0 0,1 1-1 0 0,-1-1 1 0 0,0 1-1 0 0,0-1 1 0 0,0 1-1 0 0,1 1 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3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173 149 5983 0 0,'0'0'274'0'0,"-9"0"90"0"0,-5 3-419 0 0,11-2 452 0 0,0 0 1 0 0,0-1-1 0 0,0 1 0 0 0,0-1 1 0 0,-5 0-1 0 0,7 0-263 0 0,1 0-1 0 0,0 0 1 0 0,0 1-1 0 0,0-1 1 0 0,0 0-1 0 0,-1 0 1 0 0,1 0-1 0 0,0-1 1 0 0,0 1-1 0 0,-3-1 2270 0 0,3 1-2269 0 0,0-1-1 0 0,0 1 1 0 0,0 0-1 0 0,0 0 1 0 0,-1 0-1 0 0,1 0 1 0 0,0-1-1 0 0,1-9 1719 0 0,6-9-1111 0 0,-6 16 1061 0 0,5-4 140 0 0,256-83-1683 0 0,-234 81-301 0 0,-18 6 39 0 0,1 0 0 0 0,0 0 0 0 0,1 2 0 0 0,18-2 0 0 0,-28 3 3 0 0,-1 0 0 0 0,1 0 0 0 0,-1 0 0 0 0,1 0 0 0 0,0 0 0 0 0,-1 1 0 0 0,1-1 0 0 0,-1 0 0 0 0,1 1 0 0 0,1 0 0 0 0,2 7 0 0 0,-5-6 0 0 0,3 9 0 0 0,-4-8 0 0 0,1 0 0 0 0,-1 1 0 0 0,1-1 0 0 0,-1 0 0 0 0,0 0 0 0 0,0 0 0 0 0,-1 0 0 0 0,1 0 0 0 0,-1 0 0 0 0,1-1 0 0 0,-3 4 0 0 0,-25 29 0 0 0,24-30 0 0 0,-11 11 11 0 0,-1-2 0 0 0,0 0 0 0 0,-1-1 0 0 0,-1-1 0 0 0,-23 12 0 0 0,23-13-29 0 0,-118 53-484 0 0,105-50 364 0 0,-9 8-246 0 0,40-22 288 0 0,3 0-1400 0 0,64-1 1353 0 0,73 2 814 0 0,-101 1-446 0 0,-24-2-38 0 0,0 1-1 0 0,0 0 0 0 0,-1 1 0 0 0,1 0 1 0 0,22 7-1 0 0,-34-8-43 0 0,-2 1-30 0 0,1 0-96 0 0,0 1 1 0 0,0 0 0 0 0,0-1-1 0 0,-1 1 1 0 0,1 0-1 0 0,-1-1 1 0 0,0 1 0 0 0,0 0-1 0 0,0 0 1 0 0,0 0-1 0 0,-1-1 1 0 0,1 1-1 0 0,-2 4 1 0 0,1-2-10 0 0,-1 1 0 0 0,-1-1 0 0 0,1 1 0 0 0,-1-1-1 0 0,-7 10 1 0 0,2-4-13 0 0,0-1 0 0 0,-1 0 0 0 0,-1-1 0 0 0,0 0 0 0 0,-11 9 0 0 0,0-4-123 0 0,0-1 0 0 0,-1-1-1 0 0,-46 18 1 0 0,-75 15-586 0 0,124-40 615 0 0,0-1-1 0 0,1-1 1 0 0,-35 1 0 0 0,52-4-244 0 0,18-17-11648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3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51 6911 0 0,'1'-2'528'0'0,"3"-4"38"0"0,0-1 0 0 0,-1 1-1 0 0,7-16 8170 0 0,-7 15-5523 0 0,-21 44-3068 0 0,13-23-119 0 0,-2 0 0 0 0,0 0-1 0 0,0-1 1 0 0,-14 18 0 0 0,-59 74-14 0 0,75-97 32 0 0,2-5-28 0 0,1 0 0 0 0,0 0 1 0 0,0 0-1 0 0,0 1 0 0 0,0-1 1 0 0,0 0-1 0 0,1 1 0 0 0,0-1 1 0 0,-2 8-1 0 0,3-10 88 0 0,8 7 91 0 0,-2-4-176 0 0,0 0 0 0 0,0 0-1 0 0,1-1 1 0 0,0 1 0 0 0,0-2 0 0 0,0 1-1 0 0,0-1 1 0 0,0 0 0 0 0,12 1 0 0 0,14 6 152 0 0,-17-5-158 0 0,0-1 1 0 0,0 0-1 0 0,1-1 0 0 0,26 1 0 0 0,-40-4-221 0 0,0 1 0 0 0,0-1 0 0 0,0 0 0 0 0,0 0 0 0 0,-1 0 0 0 0,1 0 0 0 0,0 0-1 0 0,-1 0 1 0 0,1-1 0 0 0,-1 1 0 0 0,1-1 0 0 0,-1 0 0 0 0,4-3 0 0 0,2-2-1113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3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13303 0 0,'0'0'3084'0'0,"0"2"-2182"0"0,1 5-590 0 0,-1-1 0 0 0,0 0 0 0 0,-1 1 0 0 0,1-1 1 0 0,-1 0-1 0 0,-1 1 0 0 0,-3 10 0 0 0,-20 46 456 0 0,20-49-604 0 0,-134 275 549 0 0,126-261-713 0 0,0 1 0 0 0,-10 37 0 0 0,9-25 0 0 0,7-6-1524 0 0,11-29-1738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3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29 12151 0 0,'47'-18'1345'0'0,"-27"10"-1227"0"0,-20 7 31 0 0,0 1-1 0 0,1 0 1 0 0,-1 0 0 0 0,0 0 0 0 0,0 0-1 0 0,1 0 1 0 0,-1-1 0 0 0,0 1 0 0 0,1 0-1 0 0,-1 0 1 0 0,0 0 0 0 0,0 0-1 0 0,1 0 1 0 0,-1 0 0 0 0,0 0 0 0 0,1 0-1 0 0,-1 0 1 0 0,0 0 0 0 0,0 0 0 0 0,1 0-1 0 0,-1 0 1 0 0,0 0 0 0 0,1 0-1 0 0,-1 0 1 0 0,0 1 0 0 0,0-1 0 0 0,1 0-1 0 0,-1 0 1 0 0,0 0 0 0 0,0 0 0 0 0,1 1-1 0 0,-1-1 1 0 0,-1 10 1037 0 0,-9 11-917 0 0,-2-7-47 0 0,-1 0 1 0 0,0-1 0 0 0,-1-1-1 0 0,-22 16 1 0 0,8-6-154 0 0,-13 10-16 0 0,-38 34-259 0 0,68-55 120 0 0,0 0-1 0 0,1 1 1 0 0,1 0 0 0 0,-15 23 0 0 0,20-28 79 0 0,0 0 0 0 0,1 0 0 0 0,0 1 0 0 0,0-1 0 0 0,1 1 0 0 0,0 0-1 0 0,0 0 1 0 0,1-1 0 0 0,-1 13 0 0 0,2-16-5 0 0,0 0 0 0 0,0 0 0 0 0,1 0 0 0 0,-1 0 0 0 0,1 0 0 0 0,0-1-1 0 0,0 1 1 0 0,0 0 0 0 0,1-1 0 0 0,-1 1 0 0 0,1-1 0 0 0,0 1 0 0 0,0-1 0 0 0,0 0 0 0 0,1 0-1 0 0,-1 0 1 0 0,1 0 0 0 0,-1 0 0 0 0,1 0 0 0 0,0-1 0 0 0,6 4 0 0 0,1 0 14 0 0,1 0 1 0 0,0-1 0 0 0,0 0-1 0 0,0-1 1 0 0,0-1-1 0 0,1 0 1 0 0,0 0-1 0 0,-1-1 1 0 0,1 0-1 0 0,0-1 1 0 0,0-1-1 0 0,19-1 1 0 0,-2-1 87 0 0,0-2 0 0 0,0-1 0 0 0,55-18 0 0 0,-68 18-54 0 0,-1-2 0 0 0,0 0 0 0 0,0 0 0 0 0,-1-2 0 0 0,0 1 0 0 0,0-2 0 0 0,-1 0 0 0 0,19-19 0 0 0,-22 19-19 0 0,-1 1 0 0 0,-1-2 0 0 0,1 0 0 0 0,-2 0 0 0 0,0 0 0 0 0,0-1 0 0 0,-1 0 0 0 0,0 0 0 0 0,-1 0 0 0 0,0-1 0 0 0,2-13 0 0 0,-5 20-71 0 0,-1 0 0 0 0,0 0 0 0 0,-1-1 0 0 0,0 1-1 0 0,0 0 1 0 0,0-1 0 0 0,-1-6 0 0 0,0 12 30 0 0,0 0 1 0 0,1 0-1 0 0,-1 1 1 0 0,0-1-1 0 0,0 1 1 0 0,1-1-1 0 0,-1 1 1 0 0,0-1-1 0 0,0 1 1 0 0,0-1-1 0 0,1 1 0 0 0,-1 0 1 0 0,0-1-1 0 0,0 1 1 0 0,0 0-1 0 0,0 0 1 0 0,0-1-1 0 0,0 1 1 0 0,0 0-1 0 0,0 0 1 0 0,0 0-1 0 0,0 0 1 0 0,-1 1-1 0 0,1-1 14 0 0,-13 0-60 0 0,1 1-1 0 0,-1 1 0 0 0,0 0 1 0 0,1 0-1 0 0,-23 8 0 0 0,29-6 71 0 0,6-4 0 0 0,0 0 1 0 0,0 0-1 0 0,0 1 0 0 0,0-1 0 0 0,0 0 0 0 0,0 1 0 0 0,0-1 1 0 0,0 1-1 0 0,0 0 0 0 0,1-1 0 0 0,-1 1 0 0 0,0 0 0 0 0,0-1 1 0 0,1 1-1 0 0,-1 0 0 0 0,1 0 0 0 0,-1-1 0 0 0,0 1 0 0 0,1 0 1 0 0,0 0-1 0 0,-1 0 0 0 0,1 0 0 0 0,-1 0 0 0 0,1 0 0 0 0,0 0 1 0 0,-1 1-1 0 0,1 1 9 0 0,-2 4 47 0 0,0 0 0 0 0,1 0 0 0 0,0 0 0 0 0,0 0 0 0 0,1 0 0 0 0,0 0 0 0 0,0 8 0 0 0,11 51 264 0 0,-3-18-310 0 0,-7-40-119 0 0,-1-6-219 0 0,0 1 0 0 0,0-1 0 0 0,1 0 0 0 0,-1 1 0 0 0,1-1 0 0 0,1 5 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3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5983 0 0,'0'0'755'0'0,"-1"1"-136"0"0,-4 2-142 0 0,0 1-1 0 0,1-1 1 0 0,-1 1 0 0 0,1 0 0 0 0,0 1 0 0 0,0-1 0 0 0,1 1-1 0 0,-1-1 1 0 0,1 1 0 0 0,0 0 0 0 0,-3 7 0 0 0,2-3-84 0 0,0 0 1 0 0,1 1-1 0 0,0-1 0 0 0,1 1 1 0 0,0 0-1 0 0,0 9 1 0 0,1-16-353 0 0,3 9 32 0 0,-2-11-150 0 0,1 0-1 0 0,-1 0 1 0 0,1 0 0 0 0,-1 0-1 0 0,1 0 1 0 0,0 0-1 0 0,0 0 1 0 0,0 0-1 0 0,-1-1 1 0 0,1 1-1 0 0,0 0 1 0 0,0-1 0 0 0,0 1-1 0 0,0 0 1 0 0,0-1-1 0 0,0 1 1 0 0,0-1-1 0 0,0 0 1 0 0,0 1-1 0 0,0-1 1 0 0,1 0 0 0 0,-1 0-1 0 0,0 1 1 0 0,2-1-1 0 0,6 0-5006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44 13935 0 0,'-1'-2'315'0'0,"-1"-2"-170"0"0,0 1-1 0 0,0-1 1 0 0,0 0-1 0 0,-1 1 1 0 0,1-1 0 0 0,-1 1-1 0 0,-5-6 1 0 0,6 8-113 0 0,1 0-1 0 0,0 0 1 0 0,-1 0 0 0 0,1 1 0 0 0,-1-1 0 0 0,1 0-1 0 0,-1 1 1 0 0,0-1 0 0 0,1 1 0 0 0,-1 0 0 0 0,0-1-1 0 0,1 1 1 0 0,-1 0 0 0 0,0 0 0 0 0,1 0 0 0 0,-1 0-1 0 0,0 0 1 0 0,1 1 0 0 0,-1-1 0 0 0,0 0 0 0 0,1 1 0 0 0,-1-1-1 0 0,1 1 1 0 0,-3 1 0 0 0,-2 1 120 0 0,0 0 1 0 0,0 1-1 0 0,0 0 1 0 0,0 0-1 0 0,1 1 1 0 0,-1-1-1 0 0,1 1 0 0 0,0 0 1 0 0,-6 9-1 0 0,-4 7 330 0 0,-15 27 0 0 0,24-36-350 0 0,-78 143 1004 0 0,-34 57-721 0 0,-54 20-138 0 0,149-208 126 0 0,-36 30 1 0 0,-13 11-174 0 0,91-71-1074 0 0,5-5-969 0 0,-2-1-5098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3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311 245 7831 0 0,'0'0'2739'0'0,"7"-5"1645"0"0,-2 0-3677 0 0,0 0 0 0 0,0 0 0 0 0,0-1-1 0 0,-1 1 1 0 0,0-1 0 0 0,0 0 0 0 0,3-7 0 0 0,-4 6-517 0 0,0 1 0 0 0,-1-1 0 0 0,1 0 0 0 0,-2-1 0 0 0,1 1 0 0 0,1-10 0 0 0,-3 9-214 0 0,0-1 0 0 0,0 0 0 0 0,-1 1 1 0 0,1-1-1 0 0,-2 1 0 0 0,1-1 0 0 0,-2 1 1 0 0,1-1-1 0 0,-1 1 0 0 0,0 0 0 0 0,0 0 1 0 0,-7-10-1 0 0,9 16-55 0 0,-2 1 34 0 0,1 0 0 0 0,-1 0 0 0 0,1 0 0 0 0,-1 0 0 0 0,1 0 0 0 0,-1 0 0 0 0,-3 0 0 0 0,2 1 26 0 0,0 0-1 0 0,1 0 1 0 0,-1 0-1 0 0,0 0 1 0 0,1 1-1 0 0,-1 0 1 0 0,0-1-1 0 0,1 1 1 0 0,-1 1-1 0 0,1-1 1 0 0,-1 0 0 0 0,1 1-1 0 0,-6 4 1 0 0,-6 3 12 0 0,-22 20 0 0 0,20-16 5 0 0,-14 11 2 0 0,1 2 0 0 0,1 1 0 0 0,-44 53 0 0 0,70-76 7 0 0,-1 1 0 0 0,1-1 0 0 0,0 1 0 0 0,0 0 0 0 0,0 0 0 0 0,1 0 0 0 0,0 0 0 0 0,0 0 0 0 0,0 0 0 0 0,0 1 0 0 0,1-1 0 0 0,-1 8 0 0 0,2-12 0 0 0,0-1 0 0 0,0 1 0 0 0,1-1 0 0 0,-1 1 0 0 0,0 0 0 0 0,1-1 0 0 0,-1 1 0 0 0,0-1 0 0 0,1 1-1 0 0,-1-1 1 0 0,0 1 0 0 0,1-1 0 0 0,-1 1 0 0 0,1-1 0 0 0,-1 1 0 0 0,1-1 0 0 0,-1 0 0 0 0,1 1 0 0 0,0-1 0 0 0,-1 0 0 0 0,1 1 0 0 0,-1-1 0 0 0,2 1 0 0 0,14 2 119 0 0,-4-3-62 0 0,-1-1-1 0 0,0-1 1 0 0,0 0-1 0 0,17-5 1 0 0,42-18-22 0 0,-53 17-32 0 0,-1 0-1 0 0,0-1 0 0 0,0-1 1 0 0,-1 0-1 0 0,0-1 0 0 0,-1-1 1 0 0,16-16-1 0 0,-24 22 34 0 0,1-6 127 0 0,-6 11 565 0 0,-1 3-614 0 0,-60 165 636 0 0,9-24-541 0 0,35-98-207 0 0,8-27-110 0 0,2 1 1 0 0,-7 34-1 0 0,13-51-51 0 0,2-2-1088 0 0,9-1 19 0 0,3-4-54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3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46 5063 0 0,'-11'5'672'0'0,"0"1"0"0"0,0 0-1 0 0,0 0 1 0 0,-15 14-1 0 0,-11 5 7393 0 0,37-25-7999 0 0,0 0 1 0 0,0 0-1 0 0,-1 0 1 0 0,1 0-1 0 0,0 1 1 0 0,0-1-1 0 0,-1 0 1 0 0,1 0-1 0 0,0 0 1 0 0,0 0-1 0 0,-1 1 1 0 0,1-1-1 0 0,0 0 1 0 0,0 0-1 0 0,0 0 1 0 0,-1 1-1 0 0,1-1 1 0 0,0 0-1 0 0,0 0 1 0 0,0 1-1 0 0,0-1 1 0 0,0 0-1 0 0,0 1 1 0 0,0-1-1 0 0,-1 0 1 0 0,1 0-1 0 0,0 1 1 0 0,7 3 1790 0 0,11-3-776 0 0,1-2-789 0 0,0-2 0 0 0,0 0 0 0 0,-1-1 0 0 0,30-10 0 0 0,-34 9-187 0 0,128-46 185 0 0,-79 26-140 0 0,-3 8 458 0 0,-58 17-347 0 0,-1 0-219 0 0,-1-1-1 0 0,1 1 1 0 0,-1 0-1 0 0,1 0 1 0 0,-1 0-1 0 0,0 0 1 0 0,1 0 0 0 0,-1 0-1 0 0,1 0 1 0 0,-1 0-1 0 0,1 0 1 0 0,-1 0-1 0 0,1 0 1 0 0,-1 0 0 0 0,1 0-1 0 0,-1 0 1 0 0,0 0-1 0 0,2 1 1 0 0,-4 7-34 0 0,0 1 0 0 0,-1-1 0 0 0,1 0 0 0 0,-1 0 0 0 0,-8 14-1 0 0,-26 38 32 0 0,19-32-32 0 0,-182 328-494 0 0,199-355 240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284 226 7831 0 0,'0'0'603'0'0,"9"-4"4332"0"0,11-14-402 0 0,-13 11-3491 0 0,1 0-1 0 0,8-11 1 0 0,14-13-482 0 0,-19 20-93 0 0,14-18 1 0 0,-22 26-424 0 0,-1-1 0 0 0,0 1 0 0 0,0-1 0 0 0,0 1 0 0 0,0-1 0 0 0,-1 0 1 0 0,1 0-1 0 0,-1 0 0 0 0,0 0 0 0 0,1-5 0 0 0,-2 7-57 0 0,0 0 1 0 0,0 0-1 0 0,0 0 0 0 0,0 0 0 0 0,0 0 1 0 0,0 0-1 0 0,-1 0 0 0 0,1 0 1 0 0,-1 0-1 0 0,0 0 0 0 0,1 1 0 0 0,-1-1 1 0 0,0 0-1 0 0,0 0 0 0 0,0 1 0 0 0,0-1 1 0 0,0 1-1 0 0,-1-1 0 0 0,1 1 1 0 0,0-1-1 0 0,-1 1 0 0 0,1 0 0 0 0,-1-1 1 0 0,1 1-1 0 0,-1 0 0 0 0,0 0 0 0 0,1 0 1 0 0,-1 0-1 0 0,0 1 0 0 0,-3-2 0 0 0,0 0-24 0 0,0 1-1 0 0,1 0 1 0 0,-1 0-1 0 0,0 1 1 0 0,0-1-1 0 0,0 1 1 0 0,1 0-1 0 0,-1 0 0 0 0,0 1 1 0 0,0-1-1 0 0,-6 3 1 0 0,-10 4-37 0 0,1 0-1 0 0,-1 2 1 0 0,2 1 0 0 0,-1 0 0 0 0,-32 24 0 0 0,15-5 76 0 0,-56 55 1 0 0,52-35 50 0 0,40-48-51 0 0,0 0-1 0 0,0 0 1 0 0,1 0-1 0 0,-1 0 1 0 0,0 0-1 0 0,1-1 1 0 0,-1 1-1 0 0,1 0 0 0 0,-1 1 1 0 0,1-1-1 0 0,0 0 1 0 0,-1 0-1 0 0,1 0 1 0 0,0 0-1 0 0,0 1 1 0 0,0-1 0 0 0,0-1 1 0 0,0 1-1 0 0,0-1 1 0 0,0 1-1 0 0,1-1 0 0 0,-1 1 1 0 0,0-1-1 0 0,0 1 1 0 0,1-1-1 0 0,-1 0 0 0 0,0 1 1 0 0,0-1-1 0 0,1 0 1 0 0,-1 1-1 0 0,0-1 1 0 0,1 0-1 0 0,-1 1 0 0 0,1-1 1 0 0,-1 0-1 0 0,0 1 1 0 0,1-1-1 0 0,0 0 1 0 0,2 1 13 0 0,0 0 0 0 0,1 0 1 0 0,-1 0-1 0 0,0-1 1 0 0,0 0-1 0 0,5 0 0 0 0,-4 1-5 0 0,8-1 33 0 0,1 0-1 0 0,0-1 0 0 0,-1-1 1 0 0,20-4-1 0 0,48-17 198 0 0,-72 19-179 0 0,0 0-1 0 0,0-1 1 0 0,0 1 0 0 0,-1-2 0 0 0,0 1 0 0 0,0-1 0 0 0,0 0 0 0 0,8-10-1 0 0,-11 12-44 0 0,-2 4-43 0 0,-3 5 9 0 0,-4 8 8 0 0,-24 46 23 0 0,-43 97 92 0 0,56-116-70 0 0,-21 81 0 0 0,35-109-59 0 0,0 0 0 0 0,1-1 0 0 0,1 18-1 0 0,0-27 20 0 0,1 1-224 0 0,1-1 0 0 0,-1 1 0 0 0,1 0 0 0 0,0 0 0 0 0,0-1 0 0 0,0 1 0 0 0,1-1 0 0 0,-1 0 0 0 0,3 2 0 0 0,4-3-4435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3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0,'1'2'2747'0'0,"9"12"63"0"0,0-1 0 0 0,17 17 0 0 0,28 21 572 0 0,-37-36-2950 0 0,-1 1 0 0 0,0 1 0 0 0,-1 1 1 0 0,-1 0-1 0 0,17 26 0 0 0,-27-33-290 0 0,0 0 0 0 0,0 0-1 0 0,-1 1 1 0 0,0 0 0 0 0,-1 0 0 0 0,0 0 0 0 0,-1 0-1 0 0,1 22 1 0 0,-3-6 302 0 0,0 0 0 0 0,-9 50 0 0 0,8-73-423 0 0,0 1 0 0 0,-1 0 0 0 0,1 0 0 0 0,-1-1 0 0 0,-1 1 0 0 0,1-1 0 0 0,-1 1 0 0 0,0-1 0 0 0,0 0 0 0 0,0 0 0 0 0,-1 0 0 0 0,0 0 0 0 0,0-1 0 0 0,-6 7 0 0 0,1-5-123 0 0,0 1-1 0 0,0-1 1 0 0,-1-1 0 0 0,0 0-1 0 0,0 0 1 0 0,0-1-1 0 0,-10 3 1 0 0,16-5-241 0 0,1-1 1 0 0,0 1-1 0 0,0-1 0 0 0,1 1 0 0 0,-5 3 1 0 0,6-4 105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4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255 143 1839 0 0,'0'0'10160'0'0,"-21"-10"-4682"0"0,6 2-3102 0 0,14 7-1974 0 0,1-1-332 0 0,2-2-57 0 0,0 0 1 0 0,0 0 0 0 0,0 1 0 0 0,0-1 0 0 0,0 0 0 0 0,1 1 0 0 0,-1 0 0 0 0,1-1 0 0 0,0 1 0 0 0,0 0 0 0 0,0 1 0 0 0,1-1 0 0 0,-1 0 0 0 0,1 1 0 0 0,3-2-1 0 0,11-6-12 0 0,37-14 0 0 0,-33 16 12 0 0,-9 2 46 0 0,0 1 0 0 0,1 0 0 0 0,23-4 0 0 0,-33 9-45 0 0,-1-1 0 0 0,1 1 0 0 0,0-1 0 0 0,-1 1 1 0 0,1 0-1 0 0,0 1 0 0 0,-1-1 0 0 0,1 1 0 0 0,-1-1 0 0 0,1 1 1 0 0,0 0-1 0 0,-1 0 0 0 0,0 1 0 0 0,1-1 0 0 0,-1 1 0 0 0,0 0 1 0 0,0 0-1 0 0,0 0 0 0 0,0 0 0 0 0,3 2 0 0 0,-5-2-11 0 0,0-1-1 0 0,0 0 1 0 0,0 0-1 0 0,0 1 1 0 0,0-1 0 0 0,-1 0-1 0 0,1 1 1 0 0,0-1-1 0 0,-1 1 1 0 0,1-1-1 0 0,-1 0 1 0 0,1 1 0 0 0,-1 0-1 0 0,0-1 1 0 0,0 1-1 0 0,0-1 1 0 0,0 3-1 0 0,0-1 1 0 0,0 1-1 0 0,-1-1 0 0 0,0 0 0 0 0,0 1 0 0 0,0-1 0 0 0,0 0 0 0 0,-2 5 0 0 0,-3 2 17 0 0,0 1 0 0 0,0-2 0 0 0,-13 15 0 0 0,9-13 12 0 0,0 0 0 0 0,-2-1 0 0 0,1 0 1 0 0,-1 0-1 0 0,-21 11 0 0 0,-69 32 103 0 0,71-39-114 0 0,1 2 0 0 0,-42 27 0 0 0,48-26-34 0 0,43-12-217 0 0,-9-6 213 0 0,0 0-1 0 0,-1 0 1 0 0,12-4 0 0 0,19-3-4 0 0,-32 7 16 0 0,0 0 0 0 0,0 0 1 0 0,0 1-1 0 0,1 0 0 0 0,-1 1 0 0 0,0 0 0 0 0,0 0 0 0 0,0 0 0 0 0,0 1 0 0 0,0 0 0 0 0,9 4 1 0 0,-1 3-49 0 0,-10-7 54 0 0,-5-1 0 0 0,1 0 0 0 0,-1-1 0 0 0,1 1 0 0 0,-1 0 0 0 0,1 0 0 0 0,-1 1 0 0 0,1-1 0 0 0,-1 0 0 0 0,0 0 0 0 0,0 1 0 0 0,2 1 0 0 0,-1 0 3 0 0,1 0 0 0 0,-1-1 0 0 0,0 1 0 0 0,-1 0 0 0 0,1 0-1 0 0,0 0 1 0 0,-1 0 0 0 0,0 0 0 0 0,0 1 0 0 0,0-1 0 0 0,0 0 0 0 0,0 1 0 0 0,-1-1-1 0 0,1 0 1 0 0,-1 6 0 0 0,0-4 15 0 0,-1 0 1 0 0,1 0-1 0 0,-1 0 0 0 0,-1 0 0 0 0,1 1 1 0 0,-1-2-1 0 0,0 1 0 0 0,0 0 0 0 0,-3 6 0 0 0,-3 0 12 0 0,0 1-1 0 0,0-1 1 0 0,-1-1-1 0 0,0 1 1 0 0,-1-2-1 0 0,-20 17 1 0 0,19-17-19 0 0,-2-1 1 0 0,1 0 0 0 0,-1 0-1 0 0,-25 9 1 0 0,29-14-13 0 0,0 0 1 0 0,0 0-1 0 0,0-1 1 0 0,0-1-1 0 0,-1 0 1 0 0,1 0-1 0 0,0 0 1 0 0,-18-3-1 0 0,2-1 1 0 0,-24-2 84 0 0,45 4-109 0 0,0 1-1 0 0,0 1 0 0 0,0-1 0 0 0,-1 1 0 0 0,1-1 0 0 0,0 1 0 0 0,0 0 0 0 0,0 1 0 0 0,-4 1 1 0 0,7-3-90 0 0,1 4-386 0 0,0-4 478 0 0,0 1 0 0 0,0-1 0 0 0,0 1 0 0 0,0-1 0 0 0,0 1 0 0 0,0-1 0 0 0,0 1 0 0 0,0-1 0 0 0,0 1 0 0 0,0-1 0 0 0,0 1 0 0 0,0-1 0 0 0,0 1 0 0 0,0-1 0 0 0,1 1 0 0 0,-1-1 0 0 0,0 0 0 0 0,0 1 0 0 0,1 0 0 0 0,1 1-228 0 0,1-1 1 0 0,0 0-1 0 0,-1 1 1 0 0,1-1-1 0 0,0 0 1 0 0,4 1-1 0 0,11 0-761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4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8 7367 0 0,'-14'-7'13398'0'0,"11"8"-13300"0"0,1 1 1 0 0,-1-1 0 0 0,1 1 0 0 0,0 0 0 0 0,-1 0 0 0 0,1 0 0 0 0,0 0 0 0 0,0 0 0 0 0,-3 4 0 0 0,-16 26 202 0 0,12-18-223 0 0,-9 12-15 0 0,-2-1 0 0 0,0-1 0 0 0,-33 30 1 0 0,23-20 64 0 0,29-33 77 0 0,2 0-197 0 0,-1 0-1 0 0,0 0 1 0 0,1-1-1 0 0,-1 1 1 0 0,1 0-1 0 0,-1 0 1 0 0,1 0-1 0 0,-1-1 1 0 0,1 1 0 0 0,0 0-1 0 0,-1 0 1 0 0,1-1-1 0 0,0 1 1 0 0,-1-1-1 0 0,1 1 1 0 0,0-1-1 0 0,0 1 1 0 0,1 0-1 0 0,16 7 63 0 0,-10-6-62 0 0,1-1 0 0 0,-1 0 0 0 0,1-1 0 0 0,-1 0 0 0 0,16-1 0 0 0,43-11 27 0 0,-63 12-35 0 0,79-24-448 0 0,-2 2-259 0 0,-80 21 149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4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71 3223 0 0,'33'-31'950'0'0,"-24"23"862"0"0,1 0-1 0 0,0 1 1 0 0,18-9 1148 0 0,-28 16-2833 0 0,0 0 1 0 0,0 0-1 0 0,1-1 1 0 0,-1 1 0 0 0,0 0-1 0 0,0 0 1 0 0,0 0-1 0 0,0 0 1 0 0,1 0-1 0 0,-1 0 1 0 0,0 0 0 0 0,0 0-1 0 0,0 0 1 0 0,1 0-1 0 0,2 2 2553 0 0,-3-2-2553 0 0,0 0 1 0 0,-3 11 1251 0 0,-11 14-1047 0 0,-33 47 390 0 0,4 3 0 0 0,-39 89 0 0 0,52-103-693 0 0,15-29-7 0 0,-15 40 1 0 0,28-64-64 0 0,1-7-170 0 0,26-2-6031 0 0,-8-5-152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4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345 285 4143 0 0,'0'0'319'0'0,"3"1"417"0"0,13 4 9011 0 0,-14-5-9660 0 0,0 1 1 0 0,0-1-1 0 0,1 1 1 0 0,-1-1-1 0 0,0 0 1 0 0,0 0 0 0 0,1 0-1 0 0,-1 0 1 0 0,0-1-1 0 0,0 1 1 0 0,1 0 0 0 0,-1-1-1 0 0,0 0 1 0 0,4-1-1 0 0,-2 0 241 0 0,1 0 0 0 0,-1-1 0 0 0,0 0-1 0 0,1 0 1 0 0,-1 0 0 0 0,5-6 0 0 0,-3 4 22 0 0,-1-1 0 0 0,0 0 0 0 0,0-1 0 0 0,-1 1 0 0 0,1-1 0 0 0,-2 0 0 0 0,1 0 0 0 0,5-14 0 0 0,-8 16-371 0 0,0-1 0 0 0,1 0 0 0 0,-2 0-1 0 0,1 0 1 0 0,-1 0 0 0 0,0 0 0 0 0,0 0 0 0 0,0 0-1 0 0,-1 0 1 0 0,0 0 0 0 0,0 0 0 0 0,-1 1 0 0 0,0-1-1 0 0,0 0 1 0 0,0 1 0 0 0,-1-1 0 0 0,1 1 0 0 0,-1 0-1 0 0,-6-8 1 0 0,5 7-67 0 0,0 0-1 0 0,0 0 1 0 0,-1 1 0 0 0,0 0-1 0 0,0 0 1 0 0,-1 0-1 0 0,1 0 1 0 0,-13-7 0 0 0,14 10 58 0 0,0 0 0 0 0,-1 0 1 0 0,1 1-1 0 0,0-1 0 0 0,-1 1 0 0 0,1 0 1 0 0,-1 0-1 0 0,0 1 0 0 0,1-1 0 0 0,-1 1 1 0 0,0 0-1 0 0,1 0 0 0 0,-1 0 1 0 0,-8 3-1 0 0,-5 1 4 0 0,1 0 0 0 0,0 2 1 0 0,0 0-1 0 0,0 0 0 0 0,1 2 1 0 0,0 0-1 0 0,0 1 0 0 0,1 1 1 0 0,0 0-1 0 0,-20 19 0 0 0,16-12 8 0 0,-1 0 47 0 0,-28 34-1 0 0,43-45 19 0 0,1 0-1 0 0,-1 0 0 0 0,1 0 0 0 0,1 0 1 0 0,-1 1-1 0 0,1-1 0 0 0,0 1 0 0 0,1 0 1 0 0,0 0-1 0 0,-3 14 0 0 0,5-20-28 0 0,0 1 0 0 0,0-1 0 0 0,-1 1 0 0 0,1-1 0 0 0,0 1 0 0 0,1-1 0 0 0,-1 1 0 0 0,0-1 0 0 0,0 1 0 0 0,1-1 0 0 0,-1 0 0 0 0,1 1 0 0 0,-1-1 1 0 0,1 0-1 0 0,-1 1 0 0 0,1-1 0 0 0,0 0 0 0 0,0 1 0 0 0,0-1 0 0 0,-1 0 0 0 0,1 0 0 0 0,0 0 0 0 0,1 0 0 0 0,-1 0 0 0 0,0 0 0 0 0,0 0 0 0 0,0 0 0 0 0,0-1 0 0 0,1 1 0 0 0,-1 0 0 0 0,0-1 0 0 0,1 1 0 0 0,-1-1 0 0 0,1 1 0 0 0,-1-1 0 0 0,1 0 0 0 0,-1 0 0 0 0,0 1 0 0 0,1-1 0 0 0,2 0 0 0 0,3 0 64 0 0,1 0 0 0 0,-1-1 0 0 0,0 0 0 0 0,1 0-1 0 0,-1 0 1 0 0,13-6 0 0 0,102-40 329 0 0,-97 36-459 0 0,-1-2 0 0 0,40-27 0 0 0,-49 30-27 0 0,-4-1-245 0 0,-11 10 121 0 0,-5 9 110 0 0,-19 38 245 0 0,2 1 0 0 0,-28 87-1 0 0,-3 8 96 0 0,10-34 88 0 0,40-101-168 0 0,10-9-5183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4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5063 0 0,'0'1'5382'0'0,"3"31"989"0"0,-5 2-3693 0 0,1-29-2546 0 0,-1 0 1 0 0,1 0 0 0 0,-1-1-1 0 0,0 1 1 0 0,0-1-1 0 0,0 1 1 0 0,0-1-1 0 0,-1 0 1 0 0,0 0 0 0 0,0 0-1 0 0,0 0 1 0 0,0 0-1 0 0,-7 5 1 0 0,5-6-352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4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8 12751 0 0,'0'0'587'0'0,"1"-1"-16"0"0,-1 1-359 0 0,0-1 1 0 0,0 1-1 0 0,0 0 1 0 0,0-1-1 0 0,1 1 1 0 0,-1 0 0 0 0,0-1-1 0 0,0 1 1 0 0,0 0-1 0 0,1-1 1 0 0,-1 1-1 0 0,0 0 1 0 0,1 0 0 0 0,-1-1-1 0 0,0 1 1 0 0,1 0-1 0 0,-1 0 1 0 0,0 0-1 0 0,1-1 1 0 0,-1 1 0 0 0,0 0-1 0 0,1 0 1 0 0,-1 0-1 0 0,1 0 1 0 0,-2 9 954 0 0,-8 15-1094 0 0,-121 198 917 0 0,126-216-969 0 0,2-4 22 0 0,2-1-43 0 0,0-1 0 0 0,0 0 1 0 0,0 1-1 0 0,0-1 1 0 0,0 0-1 0 0,0 1 0 0 0,0-1 1 0 0,0 0-1 0 0,0 1 1 0 0,0-1-1 0 0,0 0 1 0 0,0 1-1 0 0,0-1 0 0 0,0 0 1 0 0,0 1-1 0 0,0-1 1 0 0,0 0-1 0 0,0 1 1 0 0,1-1-1 0 0,-1 0 0 0 0,0 1 1 0 0,0-1-1 0 0,0 0 1 0 0,1 0-1 0 0,-1 1 1 0 0,0-1-1 0 0,0 0 0 0 0,0 0 1 0 0,1 1-1 0 0,-1-1 1 0 0,0 0-1 0 0,1 0 1 0 0,-1 0-1 0 0,0 1 0 0 0,1-1 1 0 0,-1 0-1 0 0,0 0 1 0 0,1 0-1 0 0,-1 0 1 0 0,0 0-1 0 0,1 0 0 0 0,-1 0 1 0 0,0 0-1 0 0,1 0 1 0 0,-1 0-1 0 0,1 0 1 0 0,-1 0 1 0 0,12 2 16 0 0,1-1-1 0 0,-1 0 1 0 0,0-1-1 0 0,0 0 1 0 0,1-1-1 0 0,-1-1 1 0 0,17-3-1 0 0,9-1-25 0 0,35-2 53 0 0,-35 5-1212 0 0,0-1 0 0 0,-1-2-1 0 0,40-12 1 0 0,-55 10-721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0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62 2303 0 0,'0'0'6075'0'0,"-15"0"-5800"0"0,-1 2-116 0 0,-1 1 1 0 0,1 1-1 0 0,-30 10 1 0 0,29-8-17 0 0,0-1 0 0 0,0-1 0 0 0,-22 3 0 0 0,17-3-61 0 0,14-3-15 0 0,1 1 0 0 0,-16-1 0 0 0,23-1 98 0 0,-27 18 187 0 0,17-10-275 0 0,0 0-1 0 0,0 0 1 0 0,1 1-1 0 0,-11 15 1 0 0,9-11-44 0 0,8-10-26 0 0,1 2 44 0 0,1-1-34 0 0,1-3-2 0 0,-1 0-1 0 0,1 0 1 0 0,0 0 0 0 0,0 0-1 0 0,0 0 1 0 0,0 0 0 0 0,0 0-1 0 0,0 0 1 0 0,0 0 0 0 0,0-1-1 0 0,0 1 1 0 0,1 0-1 0 0,-1 0 1 0 0,1 2 0 0 0,2 11 120 0 0,-4-13-100 0 0,2 0 1 0 0,-1 0 0 0 0,0 1 0 0 0,0-1 0 0 0,0 0 0 0 0,0 1-1 0 0,1-1 1 0 0,-1 0 0 0 0,1 0 0 0 0,-1 0 0 0 0,1 1-1 0 0,-1-1 1 0 0,1 0 0 0 0,0 0 0 0 0,-1 0 0 0 0,1 0-1 0 0,1 1 1 0 0,-1-1 58 0 0,2 3 105 0 0,0-1 0 0 0,0 1-1 0 0,0-1 1 0 0,0 0 0 0 0,8 5-1 0 0,10 10 77 0 0,-19-14-262 0 0,1-1 1 0 0,0 1-1 0 0,0-1 0 0 0,0 0 1 0 0,0 0-1 0 0,0 0 0 0 0,1-1 1 0 0,-1 1-1 0 0,1-1 0 0 0,0 0 1 0 0,0 0-1 0 0,0 0 0 0 0,0 0 1 0 0,0-1-1 0 0,4 2 0 0 0,-2-3 69 0 0,-1 2-1 0 0,1-1 0 0 0,-1 1 1 0 0,0-1-1 0 0,1 2 0 0 0,-1-1 0 0 0,0 0 1 0 0,0 1-1 0 0,8 6 0 0 0,-3-2-126 0 0,-6-5 70 0 0,0 0-1 0 0,0 0 0 0 0,0 0 1 0 0,0-1-1 0 0,1 1 1 0 0,-1-1-1 0 0,0 0 0 0 0,1 0 1 0 0,-1-1-1 0 0,7 1 0 0 0,6-1 235 0 0,25-5 0 0 0,-29 3-145 0 0,1 1 0 0 0,22 0 0 0 0,8 5-74 0 0,79-4 0 0 0,-81-2 3 0 0,-28 2-17 0 0,0-1 0 0 0,0 0 0 0 0,0-1 1 0 0,0 0-1 0 0,14-5 0 0 0,-3 0-24 0 0,34-5 0 0 0,-11 3-27 0 0,-38 6-19 0 0,-1 0 0 0 0,1 0-1 0 0,0 0 1 0 0,-1-2 0 0 0,0 1 0 0 0,0-1 0 0 0,14-10 0 0 0,-17 11 17 0 0,-1-1 0 0 0,0 0 0 0 0,0 0 0 0 0,0 0 1 0 0,0 0-1 0 0,-1-1 0 0 0,0 0 0 0 0,0 1 1 0 0,-1-2-1 0 0,1 1 0 0 0,3-13 0 0 0,-6 16 21 0 0,0-1-1 0 0,-1 0 1 0 0,1 0 0 0 0,-1 0-1 0 0,0 0 1 0 0,0 0-1 0 0,-1 0 1 0 0,1 0 0 0 0,-2-5-1 0 0,-10-35-57 0 0,8 36 64 0 0,0 0 0 0 0,0 1 0 0 0,-1-1 0 0 0,0 1 0 0 0,0 0 0 0 0,0 0 0 0 0,-9-8 0 0 0,-17-22 0 0 0,28 33-24 0 0,1 1 1 0 0,-1 0-1 0 0,0 1 0 0 0,0-1 0 0 0,0 0 0 0 0,0 1 0 0 0,-1 0 0 0 0,1 0 0 0 0,-1 0 1 0 0,1 0-1 0 0,-1 0 0 0 0,0 1 0 0 0,1-1 0 0 0,-1 1 0 0 0,0 0 0 0 0,-6 0 0 0 0,-8-2-175 0 0,0 2 0 0 0,-26 0 0 0 0,20 1 117 0 0,-183 9-132 0 0,164-6 201 0 0,25-2 13 0 0,5 1 0 0 0,0-1 0 0 0,-1-1 0 0 0,-21-2 0 0 0,31 1-617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46 201 3223 0 0,'-5'2'774'0'0,"-22"8"-1785"0"0,13-3 9451 0 0,47-32-6382 0 0,-12 8-1248 0 0,1 0-1 0 0,0 2 0 0 0,2 1 1 0 0,29-14-1 0 0,-3 9 202 0 0,0 2 0 0 0,74-14 0 0 0,107 0-1556 0 0,-199 28-1351 0 0,-3 0-4724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4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2303 0 0,'-1'1'167'0'0,"-4"2"864"0"0,1 0 1 0 0,0 1-1 0 0,1-1 0 0 0,-1 1 0 0 0,1 0 1 0 0,-1 0-1 0 0,1 0 0 0 0,-4 8 0 0 0,-20 41 4401 0 0,20-39-5174 0 0,-45 102 2815 0 0,-10 23-1824 0 0,-66 84-765 0 0,96-169-769 0 0,31-53 4 0 0,4-1-355 0 0,0 0 349 0 0,0-1-1 0 0,0 1 1 0 0,0-1 0 0 0,0 0-1 0 0,-1 0 1 0 0,1 0-1 0 0,0 0 1 0 0,0-1 0 0 0,2-1-1 0 0,-3 2 175 0 0,17-9-1266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4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271 100 7367 0 0,'-8'0'330'0'0,"-26"1"1072"0"0,11 4 2925 0 0,23-5-4066 0 0,-1 0-1 0 0,1 0 1 0 0,0 0 0 0 0,-1 1 0 0 0,1-1-1 0 0,0 0 1 0 0,-1 0 0 0 0,1 0-1 0 0,-1 0 1 0 0,1 0 0 0 0,0 0-1 0 0,-1 0 1 0 0,1 0 0 0 0,0 0 0 0 0,-1 0-1 0 0,1 0 1 0 0,0 0 0 0 0,-1 0-1 0 0,1-1 1 0 0,0 1 0 0 0,-1 0 0 0 0,1 0-1 0 0,-1 0 1 0 0,1-7 1320 0 0,11-8-1165 0 0,0 5-238 0 0,1 1-1 0 0,0 0 0 0 0,1 1 1 0 0,0 0-1 0 0,0 1 0 0 0,1 1 1 0 0,0 0-1 0 0,0 0 0 0 0,0 2 1 0 0,26-6-1 0 0,-38 10-168 0 0,0 0-1 0 0,0-1 1 0 0,0 1-1 0 0,0 0 1 0 0,0 0-1 0 0,0 0 1 0 0,0 0-1 0 0,0 1 1 0 0,0-1-1 0 0,0 0 1 0 0,0 1-1 0 0,0 0 1 0 0,0-1 0 0 0,-1 1-1 0 0,1 0 1 0 0,0 0-1 0 0,0 0 1 0 0,2 2-1 0 0,-2-1-2 0 0,-1-1 0 0 0,0 1 0 0 0,0-1 0 0 0,0 1 0 0 0,0 0 0 0 0,0 0-1 0 0,0-1 1 0 0,-1 1 0 0 0,1 0 0 0 0,0 0 0 0 0,-1 0 0 0 0,0 0 0 0 0,1 0 0 0 0,-1 0 0 0 0,0 0 0 0 0,0 0-1 0 0,0 0 1 0 0,0 0 0 0 0,-1 2 0 0 0,0 4-6 0 0,-1 0 0 0 0,0 0 0 0 0,0-1 0 0 0,0 1 0 0 0,-1-1 0 0 0,-1 0 0 0 0,1 1 0 0 0,-1-2 0 0 0,0 1 0 0 0,-1 0 0 0 0,-9 11 0 0 0,-4 1 0 0 0,0-2 0 0 0,-28 23 0 0 0,-9 4-10 0 0,7-3-21 0 0,-89 55 0 0 0,79-56-248 0 0,56-40 207 0 0,3 2 4 0 0,-1 0 68 0 0,1-1-1 0 0,0 1 1 0 0,-1-1-1 0 0,1 1 1 0 0,0-1-1 0 0,0 1 1 0 0,0-1-1 0 0,0 0 1 0 0,0 1-1 0 0,0-1 0 0 0,0 0 1 0 0,1 0-1 0 0,-1 0 1 0 0,0 0-1 0 0,1 0 1 0 0,-1 0-1 0 0,1 0 1 0 0,-1 0-1 0 0,1 0 0 0 0,-1-1 1 0 0,3 2-1 0 0,1-1 0 0 0,3 2 9 0 0,1 0 0 0 0,0 0 0 0 0,0-1 0 0 0,0-1 0 0 0,17 2 0 0 0,48-3 165 0 0,-67 0-147 0 0,98-10 327 0 0,-28 2-94 0 0,-39 3-197 0 0,6-1-431 0 0,-43 6 48 0 0,7-1-4575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4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23 13591 0 0,'0'0'1231'0'0,"1"-1"-1014"0"0,13-20 6740 0 0,-14 23-6877 0 0,0 1-1 0 0,0-1 1 0 0,-1 1-1 0 0,1-1 1 0 0,0 1-1 0 0,-1-1 0 0 0,0 0 1 0 0,1 1-1 0 0,-1-1 1 0 0,-2 4-1 0 0,2-2 25 0 0,-57 142 1180 0 0,41-105-1221 0 0,1 1 0 0 0,2 0 1 0 0,-10 55-1 0 0,23-92-89 0 0,0-1 0 0 0,0 1-1 0 0,1 0 1 0 0,-1 0 0 0 0,1 0-1 0 0,0-1 1 0 0,1 1 0 0 0,-1 0 0 0 0,1 0-1 0 0,0 0 1 0 0,0-1 0 0 0,0 1-1 0 0,3 5 1 0 0,-3-8-157 0 0,0-1-1 0 0,0 0 1 0 0,0 0 0 0 0,0 0-1 0 0,0 0 1 0 0,0 0 0 0 0,1-1-1 0 0,-1 1 1 0 0,0 0 0 0 0,0 0-1 0 0,1-1 1 0 0,-1 1-1 0 0,0-1 1 0 0,1 1 0 0 0,-1-1-1 0 0,1 1 1 0 0,-1-1 0 0 0,3 0-1 0 0,8 0-5569 0 0,-1-3-690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45:5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5527 0 0,'-6'-4'568'0'0,"-10"-3"10222"0"0,18 7-10377 0 0,4 0-260 0 0,0 1-1 0 0,0 0 1 0 0,0 1 0 0 0,0-1-1 0 0,0 1 1 0 0,-1 1 0 0 0,1-1 0 0 0,0 1-1 0 0,-1 0 1 0 0,0 0 0 0 0,9 7-1 0 0,3 3 178 0 0,0 1 1 0 0,15 17-1 0 0,12 17 442 0 0,-3 1 1 0 0,-1 2-1 0 0,-3 2 1 0 0,34 64-1 0 0,-60-96-599 0 0,-1 0 0 0 0,-1 0 0 0 0,-1 1 0 0 0,-1 0 0 0 0,-1 1 0 0 0,-1-1 0 0 0,3 33 0 0 0,-7-37-102 0 0,-1 1 0 0 0,0-1 1 0 0,-1 0-1 0 0,-1 1 0 0 0,-1-1 0 0 0,0 0 0 0 0,-2 0 1 0 0,0-1-1 0 0,-13 32 0 0 0,6-25-31 0 0,-1 0 1 0 0,-1 0-1 0 0,-1-2 1 0 0,-1 0-1 0 0,-1 0 0 0 0,-28 26 1 0 0,-44 40 140 0 0,83-82-168 0 0,-1 0-1 0 0,2 1 0 0 0,-7 8 1 0 0,8-11-19 0 0,1 4-51 0 0,-4 4-1866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2:4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3223 0 0,'0'0'6854'0'0,"-7"2"-5964"0"0,1-2-709 0 0,0 1 1 0 0,0 0-1 0 0,1 0 0 0 0,-1 0 0 0 0,1 1 0 0 0,-1 0 0 0 0,1 0 0 0 0,0 0 1 0 0,0 1-1 0 0,0 0 0 0 0,0 0 0 0 0,0 0 0 0 0,-5 5 0 0 0,-134 109 465 0 0,93-74-448 0 0,-65 70 1 0 0,69-66 110 0 0,30-29-204 0 0,-57 60 634 0 0,63-66-581 0 0,1 1 0 0 0,0 1-1 0 0,2 0 1 0 0,-12 22-1 0 0,19-34-132 0 0,0 0 0 0 0,0 1 0 0 0,0-1 0 0 0,0 1 0 0 0,0-1 0 0 0,1 1-1 0 0,-1 0 1 0 0,1-1 0 0 0,0 1 0 0 0,0 0 0 0 0,0-1 0 0 0,0 1 0 0 0,0 0 0 0 0,0-1 0 0 0,1 1-1 0 0,-1-1 1 0 0,3 6 0 0 0,-2-6 4 0 0,0 0 0 0 0,1 0 0 0 0,0 1 0 0 0,-1-1 0 0 0,1 0 0 0 0,0-1-1 0 0,0 1 1 0 0,0 0 0 0 0,0 0 0 0 0,1-1 0 0 0,-1 1 0 0 0,0-1 0 0 0,1 0 0 0 0,-1 0 0 0 0,1 0-1 0 0,-1 0 1 0 0,5 1 0 0 0,2 0 67 0 0,0 0 0 0 0,1 0 0 0 0,-1-1 0 0 0,1-1 0 0 0,-1 1-1 0 0,15-2 1 0 0,58-12 536 0 0,-34 5-384 0 0,7 0-48 0 0,1 3 1 0 0,63 2-1 0 0,-69 4-186 0 0,-18-1-1736 0 0,49 6 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2:4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6911 0 0,'9'-5'12408'0'0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2:5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4607 0 0,'0'0'5786'0'0,"-7"15"-4540"0"0,-1 1-474 0 0,-1 1-1 0 0,0-2 0 0 0,-13 17 1 0 0,-167 210 1542 0 0,89-115-1682 0 0,93-118-599 0 0,-6 7 21 0 0,0 0 1 0 0,-14 27 0 0 0,24-39-33 0 0,1 0 1 0 0,0 0 0 0 0,0 0-1 0 0,0 0 1 0 0,1 1 0 0 0,0-1 0 0 0,-1 0-1 0 0,2 1 1 0 0,-1-1 0 0 0,0 1 0 0 0,1 0-1 0 0,0-1 1 0 0,0 1 0 0 0,0-1-1 0 0,1 1 1 0 0,-1-1 0 0 0,3 7 0 0 0,-2-9 40 0 0,0 0 1 0 0,0 1 0 0 0,1-1 0 0 0,-1 0 0 0 0,1 0 0 0 0,0 0 0 0 0,0 0 0 0 0,0 0 0 0 0,0 0 0 0 0,0-1 0 0 0,0 1 0 0 0,0-1 0 0 0,5 3 0 0 0,35 14 603 0 0,-31-13-507 0 0,47 14 278 0 0,-36-13-372 0 0,-1 2-1 0 0,32 15 1 0 0,-44-17-23 0 0,-2 0-33 0 0,0 2 1 0 0,-4-1 42 0 0,-2-6 47 0 0,-3 1-854 0 0,0 0 356 0 0,0 0 0 0 0,-1-1 0 0 0,1 1 0 0 0,0-1 0 0 0,-1 0 0 0 0,-4 2 0 0 0,-2 1-935 0 0,2-2-46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2:5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107 139 1375 0 0,'-2'1'258'0'0,"-2"2"266"0"0,0-1 0 0 0,-1 1 0 0 0,1-1 0 0 0,-1-1 0 0 0,1 1 0 0 0,-1 0 1 0 0,0-1-1 0 0,0 0 0 0 0,1 0 0 0 0,-1 0 0 0 0,0-1 0 0 0,0 0 0 0 0,0 0 0 0 0,-6-1 0 0 0,5 1-81 0 0,-9 3 1254 0 0,8-1 2057 0 0,14-7-2143 0 0,15-5-1176 0 0,30-11 0 0 0,-6 3-249 0 0,8-5-61 0 0,1 3 0 0 0,0 2 0 0 0,1 2-1 0 0,81-11 1 0 0,-123 25-123 0 0,-1 0 0 0 0,1 1 0 0 0,0 1-1 0 0,-1 0 1 0 0,1 1 0 0 0,-1 1 0 0 0,1 0-1 0 0,13 4 1 0 0,-25-5-3 0 0,-1-1 0 0 0,1 1 0 0 0,0 0-1 0 0,-1-1 1 0 0,1 1 0 0 0,-1 0 0 0 0,1 0 0 0 0,-1 0 0 0 0,0 0-1 0 0,1 0 1 0 0,-1 0 0 0 0,0 1 0 0 0,0-1 0 0 0,0 0-1 0 0,0 0 1 0 0,0 1 0 0 0,0-1 0 0 0,0 1 0 0 0,1 2-1 0 0,-1-2-1 0 0,-1 1-1 0 0,0-1 0 0 0,1 0 1 0 0,-1 0-1 0 0,0 0 0 0 0,0 1 0 0 0,0-1 1 0 0,-1 0-1 0 0,1 0 0 0 0,-1 0 0 0 0,1 1 1 0 0,-1-1-1 0 0,-1 3 0 0 0,-2 3-8 0 0,0 1-1 0 0,-1-1 0 0 0,0 0 1 0 0,-1 0-1 0 0,-11 12 0 0 0,3-5-13 0 0,-2 0 0 0 0,1-2 0 0 0,-2 0 0 0 0,0 0-1 0 0,0-2 1 0 0,-22 11 0 0 0,2-4 2 0 0,-1-2-1 0 0,-45 13 1 0 0,-40 19 24 0 0,-1 1 0 0 0,115-46-16 0 0,7-2-58 0 0,24 11-140 0 0,-13-10 177 0 0,1 0-1 0 0,0-1 1 0 0,-1 0 0 0 0,1-1-1 0 0,0 0 1 0 0,14-1 0 0 0,-3-1-2 0 0,43-6 26 0 0,-5 1 14 0 0,-31 6-1 0 0,-1 1 0 0 0,1 1 0 0 0,-1 2 0 0 0,42 8 0 0 0,-59-8 2 0 0,-1 1-1 0 0,0 0 0 0 0,1 0 1 0 0,-2 1-1 0 0,1 0 0 0 0,0 1 1 0 0,9 7-1 0 0,-10-5 42 0 0,-5 0-33 0 0,-3-5-7 0 0,0 0 0 0 0,0 0 0 0 0,-1 0-1 0 0,1 0 1 0 0,-1 0 0 0 0,0-1 0 0 0,0 1-1 0 0,0 0 1 0 0,0 0 0 0 0,0-1 0 0 0,-1 1 0 0 0,1-1-1 0 0,-1 1 1 0 0,-2 1 0 0 0,-4 7 44 0 0,-17 15 1 0 0,20-21-39 0 0,-14 11 89 0 0,0-1-1 0 0,-1 0 1 0 0,-1-2 0 0 0,-39 19 0 0 0,6-2-98 0 0,-92 43 54 0 0,87-45 436 0 0,-56 28-325 0 0,131-65-718 0 0,28-17-4838 0 0,-19 12-257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2:5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15 9271 0 0,'-23'-13'1843'0'0,"20"12"-1591"0"0,-1 1 0 0 0,0 0-1 0 0,0-1 1 0 0,0 2 0 0 0,-9 0 1329 0 0,7 3-1012 0 0,5 0 2379 0 0,0 4-2899 0 0,1 1 0 0 0,-2 0 0 0 0,1 0 0 0 0,-1-1-1 0 0,-1 1 1 0 0,0-1 0 0 0,0 0 0 0 0,-7 14 0 0 0,-6 7-6 0 0,-21 28 0 0 0,5-9 263 0 0,9-16-186 0 0,16-23-97 0 0,1-1 1 0 0,0 1-1 0 0,-7 13 1 0 0,10-15-34 0 0,3-5-87 0 0,12-3-2 0 0,0-2 169 0 0,0 0 0 0 0,0-1 0 0 0,0 0 0 0 0,-1-1-1 0 0,17-9 1 0 0,11-5 39 0 0,65-17-109 0 0,-56 21 0 0 0,-38 11 0 0 0,0 2 0 0 0,1-1 0 0 0,-1 1 0 0 0,1 1 0 0 0,-1 0 0 0 0,1 1 0 0 0,0 0 0 0 0,16 2 0 0 0,-25-2-28 0 0,0 0 0 0 0,1 1 0 0 0,-1 0 0 0 0,0-1 0 0 0,0 1 0 0 0,0 0 0 0 0,0 0-1 0 0,0 0 1 0 0,0 0 0 0 0,0 0 0 0 0,0 1 0 0 0,-1-1 0 0 0,1 1 0 0 0,0-1 0 0 0,-1 1 0 0 0,1-1-1 0 0,-1 1 1 0 0,1 0 0 0 0,1 2 0 0 0,-1 1-99 0 0,2 0-430 0 0,3 5 151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2:5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27 7367 0 0,'-3'-7'763'0'0,"0"0"-603"0"0,3 6-54 0 0,-1 0 0 0 0,1 1 0 0 0,0-1 0 0 0,-1 0 1 0 0,1 1-1 0 0,0-1 0 0 0,-1 0 0 0 0,1 1 0 0 0,-1-1 0 0 0,1 0 0 0 0,-1 1 0 0 0,0-1 0 0 0,1 1 1 0 0,-1-1-1 0 0,0 1 0 0 0,1 0 0 0 0,-1-1 0 0 0,0 1 0 0 0,1-1 0 0 0,-1 1 0 0 0,0 0 0 0 0,0 0 0 0 0,1-1 1 0 0,-1 1-1 0 0,0 0 0 0 0,0 0 0 0 0,1 0 0 0 0,-1 0 0 0 0,0 0 0 0 0,0 0 0 0 0,0 0 0 0 0,1 0 0 0 0,-1 0 1 0 0,0 1-1 0 0,0-1 0 0 0,0 0 0 0 0,-2 1 79 0 0,0 1-1 0 0,0-1 1 0 0,0 1 0 0 0,0-1-1 0 0,0 1 1 0 0,-4 3 0 0 0,-1 2-32 0 0,0 1 1 0 0,0 0-1 0 0,1 0 0 0 0,-1 1 1 0 0,-7 13-1 0 0,-26 52 644 0 0,9-13-280 0 0,-20 24 89 0 0,-71 124 221 0 0,100-164-679 0 0,1 2 0 0 0,-25 81-1 0 0,44-118-248 0 0,0 0 1 0 0,1-1-1 0 0,1 1 0 0 0,-1 11 0 0 0,2-20-239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16127 0 0,'0'0'1784'0'0,"2"-1"-1409"0"0,204-57 3074 0 0,28-7-3130 0 0,-219 61-1330 0 0,23-2 1 0 0,-20 6-232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2:5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155 173 6911 0 0,'-29'10'1563'0'0,"0"0"-1"0"0,-48 8 0 0 0,75-17-1738 0 0,-13 1 1496 0 0,13-3-102 0 0,8-3-553 0 0,53-23 1047 0 0,100-32 0 0 0,70-1-214 0 0,-6 14-1174 0 0,-198 41-308 0 0,1 0 0 0 0,0 2 0 0 0,48 0 0 0 0,-70 3-16 0 0,-3 0 0 0 0,0 0 0 0 0,1 0 0 0 0,-1 0 0 0 0,0 0 0 0 0,1 0 0 0 0,-1 0 0 0 0,0 1 0 0 0,0-1 0 0 0,1 1 0 0 0,-1-1 0 0 0,0 1 0 0 0,0-1 0 0 0,2 2 0 0 0,-1-1-12 0 0,0 0 0 0 0,1 0 0 0 0,-1 0 0 0 0,0 0 0 0 0,0 1 0 0 0,-1-1 0 0 0,1 1 0 0 0,0-1 0 0 0,0 1 0 0 0,-1-1 0 0 0,1 1 0 0 0,-1 0 0 0 0,1 0 0 0 0,-1 0 0 0 0,0 0 0 0 0,0 0 1 0 0,1 0-1 0 0,0 4 0 0 0,-1-2-13 0 0,0 0 1 0 0,-1 0-1 0 0,1 0 0 0 0,-1 0 1 0 0,0 0-1 0 0,0 0 1 0 0,-1 0-1 0 0,1-1 1 0 0,-1 1-1 0 0,-1 7 1 0 0,-3 5-19 0 0,-1 0 1 0 0,-1 0-1 0 0,0-1 1 0 0,-1 0-1 0 0,-19 27 1 0 0,-59 66-111 0 0,64-82 122 0 0,-64 64-12 0 0,0 1 20 0 0,73-74 24 0 0,0 0-1 0 0,1 0 1 0 0,-19 36-1 0 0,23-38-1 0 0,5-11-1 0 0,1 0 1 0 0,0 0-1 0 0,0 0 0 0 0,0 0 1 0 0,0 1-1 0 0,1-1 0 0 0,0 0 1 0 0,0 1-1 0 0,0-1 0 0 0,0 1 1 0 0,0 8-1 0 0,1-12-13 0 0,0 0 0 0 0,1 0-1 0 0,-1-1 1 0 0,0 1 0 0 0,0 0 0 0 0,1 0 0 0 0,-1 0-1 0 0,1-1 1 0 0,-1 1 0 0 0,0 0 0 0 0,1 0 0 0 0,-1-1-1 0 0,1 1 1 0 0,0-1 0 0 0,-1 1 0 0 0,1 0 0 0 0,-1-1 0 0 0,1 1-1 0 0,1 0 1 0 0,13 7-1193 0 0,-3-4-179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2:5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10135 0 0,'0'0'7991'0'0,"1"2"-7232"0"0,0 1-681 0 0,0 0 1 0 0,0 0 0 0 0,-1 0 0 0 0,1 0 0 0 0,-1 0 0 0 0,1 0 0 0 0,-1 0 0 0 0,0 0 0 0 0,-1 0 0 0 0,1 0 0 0 0,0 1-1 0 0,-1-1 1 0 0,-1 3 0 0 0,-1 5 42 0 0,0 1 0 0 0,-7 13-1 0 0,-15 21 40 0 0,16-31-779 0 0,-8 20 0 0 0,17-34-324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0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0 8751 0 0,'0'0'7927'0'0,"-2"1"-7526"0"0,-93 30 585 0 0,-257 57-908 0 0,320-82-142 0 0,1-2 0 0 0,-1-1-1 0 0,-39-2 1 0 0,69-1 20 0 0,1 0 0 0 0,0 0-1 0 0,-1 0 1 0 0,1 0 0 0 0,0 0 0 0 0,0 0 0 0 0,-1-1 0 0 0,1 1 0 0 0,0 0 0 0 0,0-1-1 0 0,0 1 1 0 0,-1-1 0 0 0,1 1 0 0 0,0-1 0 0 0,0 0 0 0 0,0 0 0 0 0,0 1-1 0 0,0-1 1 0 0,0 0 0 0 0,0 0 0 0 0,1 0 0 0 0,-1 0 0 0 0,0 0 0 0 0,0-1-1 0 0,0 0-15 0 0,1 1 0 0 0,0 0 0 0 0,0-1 0 0 0,0 1 0 0 0,-1-1 0 0 0,1 1 0 0 0,1 0 0 0 0,-1-1 0 0 0,0 1 0 0 0,0 0 0 0 0,1-1-1 0 0,-1 1 1 0 0,0 0 0 0 0,1-1 0 0 0,-1 1 0 0 0,1 0 0 0 0,0-1 0 0 0,-1 1 0 0 0,1 0 0 0 0,0 0 0 0 0,0 0 0 0 0,1-1 0 0 0,4-5-155 0 0,0 0 0 0 0,0 1 1 0 0,1 0-1 0 0,11-9 0 0 0,-170 105 1333 0 0,116-63-421 0 0,-37 33 0 0 0,71-58-660 0 0,0 0 1 0 0,0 1-1 0 0,0-1 0 0 0,0 1 0 0 0,0-1 0 0 0,1 1 1 0 0,-1 0-1 0 0,-1 4 0 0 0,3-6 142 0 0,8 6 19 0 0,-4-4-172 0 0,0 0 0 0 0,0-1 0 0 0,0 1 1 0 0,1-1-1 0 0,-1 0 0 0 0,1-1 0 0 0,0 1 0 0 0,-1-1 0 0 0,1 0 0 0 0,0 0 0 0 0,6 1 0 0 0,8-2-5 0 0,32-1-1 0 0,-12-1 34 0 0,144 10-160 0 0,-1 0-261 0 0,-35-2 272 0 0,-137-5 137 0 0,0 0-1 0 0,1 2 1 0 0,-1-1 0 0 0,0 1-1 0 0,0 0 1 0 0,10 6 0 0 0,-15-7-16 0 0,0 0 0 0 0,0 1 1 0 0,0 0-1 0 0,0 0 1 0 0,-1 0-1 0 0,1 1 0 0 0,-1 0 1 0 0,0-1-1 0 0,0 2 1 0 0,-1-1-1 0 0,1 0 0 0 0,5 9 1 0 0,-7-7 10 0 0,0-1 1 0 0,0 0 0 0 0,0 1-1 0 0,-1-1 1 0 0,1 1-1 0 0,-1-1 1 0 0,-1 1-1 0 0,1 0 1 0 0,-1-1-1 0 0,0 1 1 0 0,0 0-1 0 0,-1-1 1 0 0,0 1-1 0 0,0 0 1 0 0,0-1-1 0 0,0 1 1 0 0,-1-1 0 0 0,0 0-1 0 0,0 1 1 0 0,-1-1-1 0 0,1 0 1 0 0,-1 0-1 0 0,-6 7 1 0 0,2-3 25 0 0,1-1-1 0 0,-2 0 1 0 0,1 0 0 0 0,-1-1 0 0 0,0 0 0 0 0,-1-1-1 0 0,1 0 1 0 0,-1 0 0 0 0,-1 0 0 0 0,1-1 0 0 0,-18 6 0 0 0,8-5 57 0 0,-1-1 1 0 0,0-1-1 0 0,-28 2 1 0 0,-62-1 244 0 0,96-4-318 0 0,-129-6 290 0 0,27 1-354 0 0,114 4-217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0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7223 0 0,'0'0'1952'0'0,"2"1"-1514"0"0,77 34 4110 0 0,31 16 234 0 0,-103-47-4548 0 0,0 1 1 0 0,-1 0-1 0 0,1 0 0 0 0,-1 0 1 0 0,0 1-1 0 0,0 0 0 0 0,-1 0 0 0 0,8 12 1 0 0,-10-14-166 0 0,0 0 1 0 0,-1 0-1 0 0,0 1 0 0 0,0 0 1 0 0,0-1-1 0 0,-1 1 1 0 0,1 0-1 0 0,-1 0 1 0 0,0 0-1 0 0,0 0 1 0 0,-1-1-1 0 0,0 1 1 0 0,0 0-1 0 0,0 0 1 0 0,-1 7-1 0 0,-1-1 40 0 0,0 1-1 0 0,0-1 0 0 0,-2 0 1 0 0,1 1-1 0 0,-1-2 1 0 0,-1 1-1 0 0,0 0 0 0 0,0-1 1 0 0,-12 16-1 0 0,-3-2-56 0 0,-24 21 0 0 0,36-37-117 0 0,7-7-111 0 0,3 2-666 0 0,0-1 502 0 0,-1 0 0 0 0,2 0 0 0 0,-1 0 0 0 0,0 0 0 0 0,0 0 0 0 0,3 2-1 0 0,-4-4 140 0 0,1 2-101 0 0,1-1-1 0 0,-1 1 1 0 0,1-1-1 0 0,0 0 1 0 0,-1 0 0 0 0,1 0-1 0 0,0 0 1 0 0,4 1 0 0 0,9 1-1408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0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71 919 0 0,'-4'0'279'0'0,"0"1"0"0"0,0-1 0 0 0,0 0 0 0 0,0 0 0 0 0,0 0 0 0 0,0 0-1 0 0,-8-2 1 0 0,8 1 940 0 0,-19 0 4086 0 0,4 0-4044 0 0,18 1-679 0 0,-6 1 4748 0 0,85-22-4759 0 0,-31 8-484 0 0,1 1 0 0 0,81-9 0 0 0,-117 20-89 0 0,1 2 0 0 0,-1-1 0 0 0,-1 2 0 0 0,1-1 0 0 0,0 2 0 0 0,0 0 0 0 0,-1 0 0 0 0,1 1 0 0 0,-1 0 0 0 0,13 8 0 0 0,-22-12 2 0 0,-1 1 1 0 0,0 0 0 0 0,0 0-1 0 0,0 0 1 0 0,0 0 0 0 0,0 0 0 0 0,0 0-1 0 0,0 0 1 0 0,-1 0 0 0 0,1 0-1 0 0,0 0 1 0 0,-1 1 0 0 0,1-1 0 0 0,0 0-1 0 0,-1 0 1 0 0,0 1 0 0 0,1-1-1 0 0,-1 0 1 0 0,0 1 0 0 0,1-1 0 0 0,-1 1-1 0 0,0-1 1 0 0,0 0 0 0 0,0 1-1 0 0,0-1 1 0 0,-1 0 0 0 0,1 1 0 0 0,0 1-1 0 0,-1 1-44 0 0,0 0 0 0 0,-1 1-1 0 0,1-1 1 0 0,-1 1 0 0 0,1-1 0 0 0,-6 8-1 0 0,0-2-6 0 0,0-1-1 0 0,-1 0 1 0 0,0 0 0 0 0,-1 0-1 0 0,-9 7 1 0 0,-52 35 92 0 0,40-30-62 0 0,-10 5 21 0 0,-2-1 0 0 0,-65 30 0 0 0,66-41 0 0 0,30-11 0 0 0,0 0 0 0 0,-13 7 0 0 0,29-11 0 0 0,0 0 0 0 0,0 0 0 0 0,-1 0 0 0 0,1 1 0 0 0,0 0 0 0 0,0 0 0 0 0,7 1 0 0 0,-3-1 0 0 0,1 0 0 0 0,-1 0 0 0 0,10-2 0 0 0,0-1 0 0 0,-1 1 0 0 0,1 1 0 0 0,-1 1 0 0 0,1 0 0 0 0,-1 1 0 0 0,1 1 0 0 0,-1 1 0 0 0,25 7 0 0 0,-8 0 0 0 0,0 3 0 0 0,0 0 0 0 0,38 22 0 0 0,-68-32 0 0 0,0-1 0 0 0,0 1 0 0 0,0 0 0 0 0,0 1 0 0 0,0-1 0 0 0,0 1 0 0 0,-1 0 0 0 0,0 0 0 0 0,6 7 0 0 0,-1 4 0 0 0,-9-10 0 0 0,-1-1 0 0 0,1 0 1 0 0,0 1 0 0 0,-1-1 0 0 0,1 0 0 0 0,-1 1-1 0 0,0-1 1 0 0,0 1 0 0 0,-1-1 0 0 0,0 0 0 0 0,1 0 0 0 0,-1 0-1 0 0,0 0 1 0 0,-3 4 0 0 0,0-2 4 0 0,0 0 0 0 0,1-1 0 0 0,-2 0 0 0 0,1 0 0 0 0,-1 0 1 0 0,-10 7-1 0 0,-4 0-1 0 0,-1-1 0 0 0,-1-1 1 0 0,-32 11-1 0 0,-301 75-61 0 0,289-81-79 0 0,58-14-1340 0 0,21-5 105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0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5063 0 0,'0'0'6543'0'0,"-10"0"-5302"0"0,7 2-1087 0 0,0-1-1 0 0,1 0 1 0 0,-1 1-1 0 0,1 0 1 0 0,-1 0-1 0 0,1 0 1 0 0,0 0-1 0 0,0 0 1 0 0,0 0-1 0 0,0 0 1 0 0,0 1 0 0 0,0-1-1 0 0,1 1 1 0 0,-1-1-1 0 0,1 1 1 0 0,-2 3-1 0 0,-1 7 130 0 0,0-1 0 0 0,-4 21-1 0 0,-4 9 66 0 0,-73 172 62 0 0,84-213-346 0 0,1-1-49 0 0,-1 1 0 0 0,1-1 0 0 0,0 0-1 0 0,0 0 1 0 0,0 1 0 0 0,0-1 0 0 0,-1 0-1 0 0,1 1 1 0 0,0-1 0 0 0,0 0 0 0 0,0 1 0 0 0,0-1-1 0 0,0 0 1 0 0,0 1 0 0 0,0-1 0 0 0,0 0-1 0 0,0 1 1 0 0,0-1 0 0 0,0 0 0 0 0,0 1-1 0 0,0-1 1 0 0,0 0 0 0 0,0 1 0 0 0,0-1 0 0 0,59-22 126 0 0,-32 11-29 0 0,52-14 1 0 0,-44 17-113 0 0,-18 4 0 0 0,1 0 0 0 0,0 0 0 0 0,0 2 0 0 0,0 0 0 0 0,0 1 0 0 0,19 2 0 0 0,-13 0-80 0 0,-22-1-325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0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4607 0 0,'0'0'208'0'0,"-2"0"-9"0"0,-5 2 258 0 0,1 0-1 0 0,-1 1 1 0 0,1-1-1 0 0,-1 1 1 0 0,1 1-1 0 0,0-1 1 0 0,0 1-1 0 0,1 0 1 0 0,-1 0-1 0 0,1 1 1 0 0,0 0 0 0 0,0-1-1 0 0,0 2 1 0 0,1-1-1 0 0,-6 9 1 0 0,-5 9 12 0 0,0 0 1 0 0,-17 40-1 0 0,-37 107 238 0 0,10-25-404 0 0,41-105-182 0 0,-38 59-1 0 0,24-49 167 0 0,-33 67 1 0 0,63-111-209 0 0,0 0 0 0 0,0 0 1 0 0,-2 10-1 0 0,2 1-5 0 0,5-14-394 0 0,-2-3 3 0 0,12 5-8359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0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569 105 7599 0 0,'22'-17'811'0'0,"-21"17"-786"0"0,-1-1 0 0 0,1 1 0 0 0,0-1 0 0 0,0 1 0 0 0,-1-1 0 0 0,1 0 0 0 0,0 1 0 0 0,-1-1 0 0 0,1 0 0 0 0,0 0 0 0 0,-1 0 0 0 0,1 1 0 0 0,-1-1-1 0 0,1 0 1 0 0,-1 0 0 0 0,0 0 0 0 0,1 0 0 0 0,-1 0 0 0 0,0 0 0 0 0,0 0 0 0 0,0 0 0 0 0,0 0 0 0 0,0 0 0 0 0,0 0 0 0 0,0 0 0 0 0,0 0 0 0 0,0 0 0 0 0,0 0 0 0 0,0 0 0 0 0,0 0 0 0 0,-1 1 0 0 0,1-1 0 0 0,-1-1 0 0 0,0 0 50 0 0,0 0 0 0 0,-1 1 1 0 0,1-1-1 0 0,-1 1 0 0 0,1 0 1 0 0,-1-1-1 0 0,1 1 0 0 0,-1 0 1 0 0,0 0-1 0 0,-2-1 0 0 0,-13-6 200 0 0,0 1 0 0 0,-1 1 0 0 0,1 1 0 0 0,-1 0 0 0 0,-1 1 0 0 0,1 1 0 0 0,-31-1 0 0 0,21 4 180 0 0,-1 1-1 0 0,1 1 1 0 0,0 1 0 0 0,-37 10 0 0 0,25-3-232 0 0,-52 20 0 0 0,89-28-215 0 0,0-1 0 0 0,0 0 0 0 0,0 1 0 0 0,-1 0 0 0 0,1 0 0 0 0,1 0 0 0 0,-5 3 0 0 0,7-5-8 0 0,-1 0 0 0 0,1 0 0 0 0,0 0 0 0 0,-1 1 0 0 0,1-1 0 0 0,0 0 0 0 0,-1 1 0 0 0,1-1 0 0 0,0 0 0 0 0,0 1 0 0 0,-1-1 0 0 0,1 0 0 0 0,0 1 0 0 0,0-1 0 0 0,0 0 0 0 0,0 1 0 0 0,-1-1 0 0 0,1 0 0 0 0,0 1 0 0 0,0-1 0 0 0,0 1 0 0 0,0-1 0 0 0,0 1 0 0 0,0-1 0 0 0,0 0 0 0 0,0 1 0 0 0,0-1 0 0 0,0 1 0 0 0,0-1 0 0 0,0 0 0 0 0,0 1 0 0 0,0-1 0 0 0,1 1 0 0 0,-1-1 0 0 0,0 0 0 0 0,0 1 0 0 0,0-1 0 0 0,0 0 0 0 0,1 1 0 0 0,-1-1 0 0 0,0 0 0 0 0,1 1 0 0 0,-1 0 0 0 0,5 7 27 0 0,0 0-1 0 0,1-1 0 0 0,0 1 0 0 0,0-1 1 0 0,1 0-1 0 0,0 0 0 0 0,13 10 0 0 0,15 14 50 0 0,-16-11-75 0 0,-1 1 1 0 0,-1 0 0 0 0,-1 1 0 0 0,-1 1-1 0 0,22 45 1 0 0,25 101 145 0 0,-57-158-123 0 0,-1-1-1 0 0,1 1 1 0 0,1-1 0 0 0,0-1-1 0 0,0 1 1 0 0,1-1 0 0 0,12 13-1 0 0,-16-18-31 0 0,-1-2 8 0 0,0 1 0 0 0,0 0 0 0 0,0 0 0 0 0,0 0 0 0 0,0 1 0 0 0,-1-1 0 0 0,0 0 0 0 0,1 1 0 0 0,-1 3 0 0 0,1 8 0 0 0,-4-11 0 0 0,1-2 0 0 0,-1 2 7 0 0,0-1-1 0 0,-1 1 1 0 0,1-1-1 0 0,0 0 1 0 0,-1 0-1 0 0,0 0 0 0 0,0 0 1 0 0,0-1-1 0 0,0 1 1 0 0,-6 3-1 0 0,-3 2 93 0 0,-21 9-1 0 0,10-7-131 0 0,-1 0-1 0 0,-48 12 0 0 0,57-19 85 0 0,0 0-1 0 0,-1-1 1 0 0,1-1-1 0 0,0 0 0 0 0,-1-1 1 0 0,-17-2-1 0 0,29 1 37 0 0,-1 0-1 0 0,0 0 0 0 0,0 0 0 0 0,1 0 1 0 0,-1-1-1 0 0,1 0 0 0 0,-1 0 1 0 0,1 0-1 0 0,0 0 0 0 0,0-1 0 0 0,0 0 1 0 0,0 0-1 0 0,0 0 0 0 0,0 0 1 0 0,1 0-1 0 0,0-1 0 0 0,-1 1 0 0 0,1-1 1 0 0,1 0-1 0 0,-1 0 0 0 0,0 0 1 0 0,1-1-1 0 0,0 1 0 0 0,-3-9 1 0 0,3 6-89 0 0,1 1 0 0 0,0-1 1 0 0,0 0-1 0 0,0 1 0 0 0,1-1 1 0 0,0 0-1 0 0,0 1 0 0 0,1-1 1 0 0,-1 0-1 0 0,2 0 1 0 0,-1 1-1 0 0,1-1 0 0 0,0 1 1 0 0,0 0-1 0 0,1-1 0 0 0,-1 1 1 0 0,6-8-1 0 0,-3 7 14 0 0,1 0-1 0 0,-1 0 1 0 0,1 0-1 0 0,1 1 1 0 0,-1 0-1 0 0,1 0 1 0 0,15-9-1 0 0,2 0 23 0 0,31-13 0 0 0,-33 19-15 0 0,24-7 1 0 0,5-2 5 0 0,-22 6-24 0 0,80-36-40 0 0,-95 41-61 0 0,-1-1-1 0 0,1-1 1 0 0,-1 0-1 0 0,-1-1 0 0 0,17-16 1 0 0,-23 18 30 0 0,0 1 0 0 0,-1-1 0 0 0,1 0 0 0 0,-2 0 0 0 0,1 0 0 0 0,-1-1 0 0 0,-1 1 1 0 0,0-1-1 0 0,0 0 0 0 0,0 0 0 0 0,-1-1 0 0 0,-1 1 0 0 0,1 0 0 0 0,-2-1 0 0 0,1-15 0 0 0,-1 24 65 0 0,0 1 0 0 0,0-1 0 0 0,0 0 0 0 0,0 0 0 0 0,0 0 1 0 0,-1 1-1 0 0,1-1 0 0 0,0 0 0 0 0,0 0 0 0 0,-1 1 0 0 0,1-1 0 0 0,0 0 0 0 0,-1 0 0 0 0,1 1 0 0 0,0-1 0 0 0,-1 0 0 0 0,1 1 0 0 0,-1-1 0 0 0,1 1 0 0 0,-1-1 0 0 0,0 0 0 0 0,1 1 0 0 0,-1-1 0 0 0,0 1 0 0 0,-1-1 0 0 0,2 1-205 0 0,-1 0-1 0 0,0 0 0 0 0,0 0 1 0 0,0 0-1 0 0,0 0 0 0 0,0 0 1 0 0,0 0-1 0 0,0 1 0 0 0,1-1 1 0 0,-1 0-1 0 0,0 0 0 0 0,0 1 1 0 0,0-1-1 0 0,1 1 0 0 0,-1-1 0 0 0,0 1 1 0 0,0-1-1 0 0,1 1 0 0 0,-1-1 1 0 0,0 1-1 0 0,1 0 0 0 0,-1-1 1 0 0,0 2-1 0 0,-6 7-4788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0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7367 0 0,'0'0'667'0'0,"-1"1"-547"0"0,-21 25 1323 0 0,15-17 184 0 0,0 1-1 0 0,1-1 1 0 0,1 1-1 0 0,0 1 0 0 0,-5 13 1 0 0,3 4-1880 0 0,6-27 265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0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533 291 6911 0 0,'-12'17'385'0'0,"-19"18"-1"0"0,20-21-433 0 0,-1-2 6036 0 0,16-17-4446 0 0,8-8-1239 0 0,-2-1-1 0 0,0 0 0 0 0,-1-1 1 0 0,0 0-1 0 0,10-26 0 0 0,-13 24-292 0 0,0 0 1 0 0,-1-1-1 0 0,-1 1 0 0 0,-1-1 0 0 0,-1 0 0 0 0,1-22 0 0 0,-3 34-37 0 0,0 0 1 0 0,0 0-1 0 0,0 1 0 0 0,-1-1 0 0 0,1 0 1 0 0,-2 0-1 0 0,1 0 0 0 0,-4-8 0 0 0,4 11 4 0 0,0 0-1 0 0,-1 1 0 0 0,1-1 0 0 0,-1 1 0 0 0,0 0 0 0 0,0-1 0 0 0,0 1 0 0 0,0 0 0 0 0,0 0 1 0 0,-1 0-1 0 0,1 1 0 0 0,0-1 0 0 0,-1 0 0 0 0,1 1 0 0 0,-1 0 0 0 0,0-1 0 0 0,0 1 0 0 0,-5-1 1 0 0,-2-1-3 0 0,-1 2 1 0 0,1-1 0 0 0,0 1 0 0 0,-1 0 0 0 0,1 1 0 0 0,-20 2 0 0 0,2 3-45 0 0,-35 9-1 0 0,29-5 222 0 0,-64 28 0 0 0,78-27-79 0 0,0 0 1 0 0,1 1-1 0 0,0 1 0 0 0,-22 19 0 0 0,34-24-21 0 0,-1 0-1 0 0,1 0 0 0 0,1 1 1 0 0,-1 0-1 0 0,1 0 0 0 0,1 1 1 0 0,-1 0-1 0 0,2 0 0 0 0,-1 0 1 0 0,1 0-1 0 0,1 1 0 0 0,-1 0 0 0 0,-1 12 1 0 0,4-17-34 0 0,0-1 1 0 0,1 1-1 0 0,-1 0 1 0 0,1 0-1 0 0,0-1 1 0 0,1 1 0 0 0,-1 0-1 0 0,1 0 1 0 0,0-1-1 0 0,0 1 1 0 0,0 0-1 0 0,1-1 1 0 0,0 1-1 0 0,0-1 1 0 0,0 0-1 0 0,0 0 1 0 0,0 0-1 0 0,1 0 1 0 0,0 0 0 0 0,0 0-1 0 0,0 0 1 0 0,0-1-1 0 0,1 0 1 0 0,-1 0-1 0 0,1 0 1 0 0,0 0-1 0 0,0 0 1 0 0,0-1-1 0 0,9 5 1 0 0,-3-3 25 0 0,0 0 0 0 0,0 0 0 0 0,0-1 0 0 0,0 0 0 0 0,1 0 0 0 0,-1-1 0 0 0,1-1 0 0 0,0 0-1 0 0,0 0 1 0 0,-1-1 0 0 0,1-1 0 0 0,0 1 0 0 0,0-2 0 0 0,10-2 0 0 0,-9 2 6 0 0,0-2 0 0 0,-1 1 0 0 0,1-1 0 0 0,-1-1 0 0 0,0 0 0 0 0,0-1 0 0 0,0 0 0 0 0,18-14 0 0 0,83-83 144 0 0,-103 93-187 0 0,-3 3 10 0 0,0 1 0 0 0,0 1-1 0 0,9-7 1 0 0,-15 12-15 0 0,0 0 0 0 0,0 0 0 0 0,0 0 0 0 0,0 0 0 0 0,0 0 0 0 0,0-1 0 0 0,0 1 0 0 0,1 0 0 0 0,-1 0 0 0 0,0 0 0 0 0,0 0 0 0 0,0 0 0 0 0,0 0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0,0 0 0 0 0,0 0 0 0 0,0 0 0 0 0,0 0 0 0 0,1 0 1 0 0,-1 0-1 0 0,0 0 0 0 0,0 0 0 0 0,0 1 0 0 0,0-1 0 0 0,0 0 0 0 0,0 0 0 0 0,-1 7-1 0 0,-4 8 17 0 0,-10 19 231 0 0,-3 0 1 0 0,-28 43-1 0 0,-3 6 11 0 0,39-66-238 0 0,-17 33 48 0 0,1 0 0 0 0,-27 78 0 0 0,49-108-65 0 0,5-16-136 0 0,9-7-651 0 0,17-16-4962 0 0,-8 7-162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18887 0 0,'0'0'1712'0'0,"2"0"-1334"0"0,2 2-199 0 0,1 0 0 0 0,-1-1 1 0 0,0 0-1 0 0,1 0 0 0 0,0 0 1 0 0,-1-1-1 0 0,1 1 1 0 0,-1-1-1 0 0,1 0 0 0 0,0-1 1 0 0,6 0-1 0 0,9-3 227 0 0,26-8 1 0 0,-29 8-258 0 0,63-20 224 0 0,-28 8-1703 0 0,79-14 0 0 0,-94 23-6563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0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7831 0 0,'0'0'603'0'0,"-2"0"-396"0"0,-13 0 7168 0 0,21 4-7352 0 0,15 14 708 0 0,-9-8-445 0 0,0 0 0 0 0,-1 1 0 0 0,0 0-1 0 0,13 19 1 0 0,0 10 223 0 0,35 79 0 0 0,-24-46-220 0 0,52 116-145 0 0,-65-133-142 0 0,21 85 1 0 0,-30-89 237 0 0,-2 0 0 0 0,-3 0 0 0 0,-2 1 0 0 0,-1 63 0 0 0,-6-101-201 0 0,0 0 0 0 0,-1 0-1 0 0,-7 27 1 0 0,7-35-8 0 0,-1 0 0 0 0,1 0 0 0 0,-1-1 0 0 0,0 1 0 0 0,-1-1 0 0 0,0 1 0 0 0,0-1 0 0 0,0 0 0 0 0,-1-1 0 0 0,-5 7 0 0 0,-13 8 197 0 0,0-1 0 0 0,-2-1 0 0 0,0-1 0 0 0,-34 18 0 0 0,26-16-123 0 0,32-18-66 0 0,1-1-110 0 0,0 1 61 0 0,0 0 0 0 0,1-1 1 0 0,-1 1-1 0 0,0-1 0 0 0,1 1 0 0 0,-1-1 0 0 0,0 0 0 0 0,1 1 1 0 0,-1-1-1 0 0,0 1 0 0 0,1-1 0 0 0,-1 0 0 0 0,1 1 0 0 0,-1-1 1 0 0,1 0-1 0 0,-1 1 0 0 0,1-1 0 0 0,-1 0 0 0 0,1 0 0 0 0,0 0 1 0 0,-1 1-1 0 0,1-1 0 0 0,-1 0 0 0 0,1 0 0 0 0,-1 0 1 0 0,2 0-1 0 0,15 1-413 0 0,16-4-1322 0 0,-11 1-3264 0 0,2-1-1506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 3679 0 0,'0'0'4344'0'0,"-1"2"-3730"0"0,-9 11 298 0 0,1 1 1 0 0,0 0-1 0 0,-10 25 1 0 0,-16 49 1591 0 0,32-77-2377 0 0,0 0-1 0 0,0 0 0 0 0,1 1 0 0 0,0-1 1 0 0,1 1-1 0 0,1-1 0 0 0,0 1 0 0 0,0-1 1 0 0,1 1-1 0 0,1-1 0 0 0,0 1 0 0 0,0-1 1 0 0,1 0-1 0 0,0 0 0 0 0,9 17 0 0 0,-10-23-81 0 0,1 0 0 0 0,1-1 1 0 0,-1 1-1 0 0,0-1 0 0 0,1 0 0 0 0,0 0 0 0 0,0 0 0 0 0,0-1 0 0 0,1 1 0 0 0,-1-1 0 0 0,7 3 1 0 0,-10-5-27 0 0,0-1 1 0 0,0 0 0 0 0,1 1-1 0 0,-1-1 1 0 0,0 0 0 0 0,0 1-1 0 0,0-1 1 0 0,1 0 0 0 0,-1 0 0 0 0,0 0-1 0 0,0 0 1 0 0,1 0 0 0 0,-1 0-1 0 0,0-1 1 0 0,0 1 0 0 0,0 0-1 0 0,3-2 1 0 0,19-9 99 0 0,-15 7-60 0 0,0-1-32 0 0,0 0-1 0 0,0 0 1 0 0,0-1 0 0 0,-1 0 0 0 0,10-10 0 0 0,31-39 36 0 0,-23 25-67 0 0,-3 8-69 0 0,-10 10 37 0 0,17-22-1 0 0,-24 27 25 0 0,-3 8-36 0 0,0 5 46 0 0,0 1 1 0 0,0 0-1 0 0,0 0 0 0 0,-1 0 0 0 0,0 0 1 0 0,0 0-1 0 0,0 9 0 0 0,0 9 4 0 0,1 13-27 0 0,-2-23-13 0 0,4 28 1 0 0,-4-39 34 0 0,1-1 0 0 0,-1 0 0 0 0,1 1-1 0 0,0-1 1 0 0,1 0 0 0 0,-1 0 0 0 0,1 0 0 0 0,-1 0 0 0 0,1 0 0 0 0,0 0 0 0 0,0 0-1 0 0,0 0 1 0 0,4 3 0 0 0,-5-5 17 0 0,0 0 0 0 0,1 1 0 0 0,-1-1 0 0 0,1 0 0 0 0,0 0 0 0 0,-1 0 0 0 0,1-1 0 0 0,0 1 0 0 0,-1 0 0 0 0,1-1 0 0 0,0 1 0 0 0,0-1 0 0 0,0 1 0 0 0,0-1 0 0 0,-1 0 0 0 0,1 0 0 0 0,0 0 0 0 0,2 0 0 0 0,2 0 36 0 0,-1 0-13 0 0,0 0 0 0 0,0 0 1 0 0,0-1-1 0 0,0 0 0 0 0,0 0 0 0 0,0 0 0 0 0,0 0 0 0 0,0-1 0 0 0,0 0 1 0 0,-1 0-1 0 0,1 0 0 0 0,-1-1 0 0 0,0 1 0 0 0,1-1 0 0 0,-1 0 0 0 0,0 0 0 0 0,-1-1 1 0 0,1 1-1 0 0,3-5 0 0 0,6-8 18 0 0,0-1 0 0 0,0-1 0 0 0,11-23 0 0 0,-4 7 13 0 0,44-60-121 0 0,-47 71-621 0 0,0 0 1 0 0,2 1 0 0 0,0 1-1 0 0,1 1 1 0 0,2 1 0 0 0,38-28-1 0 0,-44 36-1066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14 4607 0 0,'7'-5'475'0'0,"3"-4"4333"0"0,-17 17-1484 0 0,1 1-4401 0 0,-66 99 1385 0 0,49-75-286 0 0,-122 219 667 0 0,70-112-214 0 0,-14 19-40 0 0,-49 86-218 0 0,103-192-141 0 0,21-34-35 0 0,2 0 0 0 0,-15 31 0 0 0,24-45 33 0 0,3-5-67 0 0,1 0 0 0 0,-1 0 0 0 0,0 0 0 0 0,0 0 0 0 0,0 0 0 0 0,0 0 0 0 0,0 0 0 0 0,0 1-1 0 0,0-1 1 0 0,0 0 0 0 0,0 0 0 0 0,0 0 0 0 0,0 0 0 0 0,0 0 0 0 0,0 0 0 0 0,0 0 0 0 0,0 0 0 0 0,0 0 0 0 0,1 0 0 0 0,-1 0 0 0 0,0 0 0 0 0,0 0-1 0 0,0 0 1 0 0,0 0 0 0 0,0 0 0 0 0,0 0 0 0 0,0 0 0 0 0,0 0 0 0 0,0 1 0 0 0,0-1 0 0 0,0 0 0 0 0,0 0 0 0 0,0 0 0 0 0,0 0 0 0 0,4-2-15 0 0,9-5 26 0 0,0-1-1 0 0,-1 0 0 0 0,0-1 1 0 0,13-12-1 0 0,40-45 73 0 0,-35 34-75 0 0,28-31-6 0 0,-31 32 6 0 0,1 1 0 0 0,50-40 0 0 0,-72 65 25 0 0,1 0 0 0 0,0 1 0 0 0,1 0 1 0 0,14-6-1 0 0,-20 9-4 0 0,0 0 0 0 0,0 1 0 0 0,1-1 0 0 0,-1 1 1 0 0,0 0-1 0 0,0 0 0 0 0,1-1 0 0 0,-1 1 0 0 0,0 1 0 0 0,3-1 0 0 0,-3 1-3 0 0,-1-1-1 0 0,0 0 0 0 0,0 1 1 0 0,0-1-1 0 0,0 1 0 0 0,0 0 1 0 0,1-1-1 0 0,-1 1 0 0 0,0 0 1 0 0,-1-1-1 0 0,1 1 0 0 0,0 0 1 0 0,0 0-1 0 0,0 0 0 0 0,0 0 1 0 0,-1 0-1 0 0,1 0 0 0 0,0 0 1 0 0,0 2-1 0 0,2 4-2 0 0,-1-1 1 0 0,0 0-1 0 0,-1 1 1 0 0,0 0-1 0 0,0-1 0 0 0,0 1 1 0 0,-1 0-1 0 0,0-1 0 0 0,0 1 1 0 0,-1 0-1 0 0,-1 10 1 0 0,-4 9 37 0 0,-13 40 0 0 0,13-50-28 0 0,-38 103 29 0 0,19-56-74 0 0,23-57-121 0 0,0-1 0 0 0,0 1 0 0 0,1 0-1 0 0,0 0 1 0 0,-1 9 0 0 0,2-13-1069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 3223 0 0,'0'0'475'0'0,"-1"0"785"0"0,-4-1-672 0 0,0 1-1 0 0,1 0 1 0 0,-1 0-1 0 0,0 0 1 0 0,1 1-1 0 0,-1 0 1 0 0,0-1-1 0 0,1 2 1 0 0,-9 2 0 0 0,-43 21-606 0 0,33-14 505 0 0,-20 10 207 0 0,1 3 0 0 0,1 1 0 0 0,-66 52 0 0 0,77-50-37 0 0,28-24-545 0 0,-1-1 0 0 0,1 0 0 0 0,1 1-1 0 0,-1 0 1 0 0,0-1 0 0 0,0 1 0 0 0,1 0 0 0 0,0 0 0 0 0,-1 0 0 0 0,0 3 0 0 0,2-5-81 0 0,0-1 0 0 0,1 1 0 0 0,-1-1-1 0 0,0 1 1 0 0,0-1 0 0 0,0 1 0 0 0,1-1 0 0 0,-1 1 0 0 0,0-1-1 0 0,1 1 1 0 0,-1-1 0 0 0,0 1 0 0 0,1-1 0 0 0,-1 0-1 0 0,0 1 1 0 0,1-1 0 0 0,-1 0 0 0 0,1 1 0 0 0,-1-1-1 0 0,1 0 1 0 0,-1 1 0 0 0,1-1 0 0 0,-1 0 0 0 0,1 0-1 0 0,12 5 264 0 0,-7-3-189 0 0,1-1 0 0 0,-1-1 0 0 0,1 1-1 0 0,0-1 1 0 0,-1 0 0 0 0,1-1 0 0 0,10-2 0 0 0,3-1-26 0 0,22-8 1 0 0,-10 2 29 0 0,0-3 0 0 0,-1 0 1 0 0,37-23-1 0 0,-66 35-185 0 0,-1 12-431 0 0,-2-5 471 0 0,0 1 0 0 0,0 0-1 0 0,-1-1 1 0 0,0 1 0 0 0,0-1-1 0 0,-1 0 1 0 0,0 1 0 0 0,-5 7-1 0 0,-9 25-264 0 0,14-30 197 0 0,2-7-64 0 0,2 0-825 0 0,4 6-524 0 0,3-2-3773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0 12095 0 0,'-1'1'554'0'0,"-5"4"-392"0"0,0-1-64 0 0,1 0 0 0 0,-1 1 0 0 0,1 0 0 0 0,0 0 0 0 0,-5 7 0 0 0,-167 264 1707 0 0,76-109-968 0 0,-14 40-699 0 0,15 9-99 0 0,-89 163-42 0 0,184-370 1 0 0,-3 4-156 0 0,0 0-1 0 0,-11 29 1 0 0,18-40-755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46 235 10855 0 0,'-46'-4'1966'0'0,"61"-2"-170"0"0,122-37 417 0 0,-113 36-1957 0 0,23-7 84 0 0,340-87 2635 0 0,24 43-1097 0 0,-395 57-2307 0 0,0 0-1 0 0,0 1 1 0 0,1 1-1 0 0,-2 1 1 0 0,1 0-1 0 0,0 1 1 0 0,0 1-1 0 0,18 6 1 0 0,-23-4-1130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171 259 10567 0 0,'0'0'956'0'0,"-2"2"-786"0"0,-5 4 133 0 0,0 1 0 0 0,1 0 0 0 0,-1 0 0 0 0,1 0 0 0 0,1 1 0 0 0,0 0 1 0 0,-8 15-1 0 0,-25 69 2279 0 0,11-23-2068 0 0,18-48-383 0 0,4-8-127 0 0,-1 1 1 0 0,-1-2-1 0 0,-12 20 0 0 0,18-30-201 0 0</inkml:trace>
  <inkml:trace contextRef="#ctx0" brushRef="#br0" timeOffset="1">474 1 5959 0 0,'0'0'640'0'0,"-2"12"-640"0"0,0-1 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22 9439 0 0,'0'0'432'0'0,"1"-1"-5"0"0,-1 1-355 0 0,1-1-1 0 0,-1 1 1 0 0,0 0 0 0 0,1-1 0 0 0,-1 1-1 0 0,0-1 1 0 0,0 1 0 0 0,1 0 0 0 0,-1-1-1 0 0,0 1 1 0 0,0-1 0 0 0,0 1-1 0 0,0-1 1 0 0,1 1 0 0 0,-1-1 0 0 0,0 1-1 0 0,0 0 1 0 0,0-1 0 0 0,0 1-1 0 0,0-1 1 0 0,0 1 0 0 0,0-1 0 0 0,0 1-1 0 0,-1-1 1 0 0,1 1 0 0 0,0-1 0 0 0,0 1-1 0 0,0-1 1 0 0,0 1 0 0 0,-1 0-1 0 0,1-1 1 0 0,0 1 0 0 0,0-1 0 0 0,-1 1-1 0 0,1 0 1 0 0,0-1 0 0 0,-1 0-1 0 0,-12-2 1991 0 0,11 3-2324 0 0,-3 0 341 0 0,1-1-1 0 0,-1 1 1 0 0,0 0-1 0 0,1 1 1 0 0,-1-1 0 0 0,1 1-1 0 0,-1 0 1 0 0,0 0-1 0 0,1 0 1 0 0,0 1-1 0 0,-6 2 1 0 0,-6 4 411 0 0,-24 16 0 0 0,25-14-413 0 0,4-3-51 0 0,1 1 0 0 0,-15 16 0 0 0,22-21 2 0 0,0 1 0 0 0,0 0 0 0 0,1 0 1 0 0,0 1-1 0 0,-1-1 0 0 0,2 0 0 0 0,-1 1 0 0 0,0-1 1 0 0,1 1-1 0 0,0 0 0 0 0,-1 7 0 0 0,2-8-8 0 0,0 0 0 0 0,0-1 0 0 0,0 1-1 0 0,0-1 1 0 0,1 1 0 0 0,0 0 0 0 0,0-1-1 0 0,0 1 1 0 0,0-1 0 0 0,0 0 0 0 0,1 1-1 0 0,-1-1 1 0 0,1 0 0 0 0,0 0 0 0 0,0 0-1 0 0,3 3 1 0 0,8 10 50 0 0,1-1-1 0 0,1 0 0 0 0,1-1 1 0 0,0-1-1 0 0,28 19 0 0 0,-20-18-50 0 0,-14-9-3 0 0,-1 0-1 0 0,0 1 1 0 0,0 1-1 0 0,0-1 1 0 0,-1 1 0 0 0,11 12-1 0 0,-18-18 0 0 0,0 0 0 0 0,0 1 0 0 0,0-1 0 0 0,0 0 0 0 0,0 1 0 0 0,-1-1 0 0 0,1 1 0 0 0,-1-1-1 0 0,1 1 1 0 0,-1-1 0 0 0,1 1 0 0 0,-1-1 0 0 0,0 1 0 0 0,0-1 0 0 0,0 1 0 0 0,0 0 0 0 0,0-1 0 0 0,0 1 0 0 0,0-1-1 0 0,0 1 1 0 0,-1-1 0 0 0,1 1 0 0 0,0-1 0 0 0,-1 1 0 0 0,0-1 0 0 0,1 1 0 0 0,-1-1 0 0 0,0 1 0 0 0,0-1 0 0 0,1 0-1 0 0,-1 0 1 0 0,0 1 0 0 0,0-1 0 0 0,-1 0 0 0 0,1 0 0 0 0,0 0 0 0 0,-3 2 0 0 0,-4 3 156 0 0,0-1 0 0 0,-1 1 0 0 0,0-1 0 0 0,-14 6 0 0 0,21-11-153 0 0,-21 9 71 0 0,0 0 0 0 0,0-2-1 0 0,-1-1 1 0 0,-1-1 0 0 0,1-1-1 0 0,0-1 1 0 0,-31 0 0 0 0,50-3-248 0 0,-35-2-11 0 0,36 2-154 0 0,0 0 0 0 0,1-1 1 0 0,0 0-1 0 0,-1 1 0 0 0,1-1 0 0 0,-1 0 0 0 0,1-1 1 0 0,-5-2-1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22 6991 0 0,'0'0'638'0'0,"1"-1"-528"0"0,12-4 819 0 0,0 0 0 0 0,1 1-1 0 0,15-3 3841 0 0,-30 9-4701 0 0,0 0 0 0 0,0 0 0 0 0,0-1 1 0 0,0 1-1 0 0,-1 0 0 0 0,1-1 0 0 0,-1 1 0 0 0,1-1 0 0 0,-4 3 1 0 0,1-1 6 0 0,-108 87 353 0 0,29-26-382 0 0,71-55-43 0 0,-86 80 5 0 0,88-79-8 0 0,1 1 0 0 0,1 0 0 0 0,0 0 0 0 0,0 0 0 0 0,1 1-1 0 0,0 0 1 0 0,-7 19 0 0 0,13-29 0 0 0,0 0 0 0 0,1 0 0 0 0,-1 1-1 0 0,1-1 1 0 0,-1 0 0 0 0,1 1 0 0 0,0-1 0 0 0,0 1-1 0 0,0-1 1 0 0,0 0 0 0 0,0 1 0 0 0,0-1 0 0 0,1 0-1 0 0,-1 1 1 0 0,1-1 0 0 0,0 0 0 0 0,0 1 0 0 0,-1-1-1 0 0,3 2 1 0 0,-1-1 6 0 0,0 0 0 0 0,0 0 1 0 0,1-1-1 0 0,-1 1 0 0 0,1-1 0 0 0,0 0 0 0 0,0 1 1 0 0,0-1-1 0 0,0-1 0 0 0,0 1 0 0 0,5 2 0 0 0,6 1-68 0 0,1 0 1 0 0,0-1-1 0 0,-1-1 0 0 0,28 3 1 0 0,7-4-1362 0 0,-22-2-12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8719 0 0,'0'0'1875'0'0,"-1"1"-1366"0"0,-62 42 1625 0 0,38-27-1664 0 0,0 2-1 0 0,1 0 1 0 0,1 2 0 0 0,0 1 0 0 0,2 0 0 0 0,-27 35 0 0 0,45-52-395 0 0,0 0 0 0 0,0 0 0 0 0,1 1 1 0 0,-1-1-1 0 0,1 1 0 0 0,0 0 0 0 0,-2 6 0 0 0,4-9-55 0 0,-1-1 0 0 0,1 0 1 0 0,0 1-1 0 0,-1-1 0 0 0,1 1 0 0 0,0-1 0 0 0,0 1 0 0 0,0-1 0 0 0,0 1 1 0 0,1-1-1 0 0,-1 1 0 0 0,0-1 0 0 0,1 1 0 0 0,-1-1 0 0 0,1 1 0 0 0,-1-1 0 0 0,1 0 1 0 0,0 1-1 0 0,-1-1 0 0 0,1 0 0 0 0,0 0 0 0 0,0 1 0 0 0,0-1 0 0 0,0 0 0 0 0,0 0 1 0 0,0 0-1 0 0,0 0 0 0 0,0 0 0 0 0,1 0 0 0 0,1 1 0 0 0,2 0 43 0 0,1 1 1 0 0,0-1-1 0 0,0 0 0 0 0,0-1 0 0 0,0 1 1 0 0,0-1-1 0 0,0 0 0 0 0,0-1 0 0 0,1 1 0 0 0,-1-1 1 0 0,0-1-1 0 0,0 1 0 0 0,10-3 0 0 0,5-1 106 0 0,0-2 0 0 0,32-12 0 0 0,-41 13-163 0 0,-1 0 0 0 0,0-1 0 0 0,0-1 1 0 0,0 1-1 0 0,-1-2 0 0 0,11-9 0 0 0,-17 14-146 0 0,1-2-1 0 0,-1 1 1 0 0,0 0 0 0 0,0-1 0 0 0,0 0-1 0 0,-1 1 1 0 0,0-2 0 0 0,0 1 0 0 0,0 0-1 0 0,0 0 1 0 0,-1-1 0 0 0,0 0-1 0 0,0 1 1 0 0,1-13 0 0 0,-2 15-182 0 0,-1-1 1 0 0,0 0-1 0 0,-1 1 1 0 0,1-1-1 0 0,-1 0 0 0 0,1 1 1 0 0,-1-1-1 0 0,0 1 1 0 0,-2-5-1 0 0,-1 1-1297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15 10679 0 0,'0'0'490'0'0,"1"0"-9"0"0,2-3-1680 0 0,6-4 4299 0 0,-5 3 653 0 0,-9 7-2158 0 0,-16 11-616 0 0,-38 19 0 0 0,7-5-710 0 0,-45 34-23 0 0,-70 40-364 0 0,147-91 60 0 0,0-2-99 0 0,1 2 0 0 0,-21 15 0 0 0,36-23 133 0 0,-1 0 0 0 0,1 1 0 0 0,0 0 0 0 0,0 0 0 0 0,0 0 0 0 0,1 0 0 0 0,-1 1 0 0 0,1 0 0 0 0,0-1 0 0 0,0 1 0 0 0,1 0 0 0 0,0 0 0 0 0,-3 9 0 0 0,4-12 20 0 0,1 0 1 0 0,0 0-1 0 0,-1 0 1 0 0,1 0 0 0 0,0 0-1 0 0,0 0 1 0 0,1 0-1 0 0,-1 0 1 0 0,0 0 0 0 0,1-1-1 0 0,-1 1 1 0 0,1 0-1 0 0,-1 0 1 0 0,1 0-1 0 0,0 0 1 0 0,0 0 0 0 0,0-1-1 0 0,0 1 1 0 0,0 0-1 0 0,0-1 1 0 0,0 1 0 0 0,1-1-1 0 0,-1 0 1 0 0,1 1-1 0 0,-1-1 1 0 0,1 0 0 0 0,-1 0-1 0 0,1 0 1 0 0,0 0-1 0 0,-1 0 1 0 0,1 0 0 0 0,3 1-1 0 0,6 2 1 0 0,0 0 0 0 0,0-1 0 0 0,1 0 0 0 0,13 2 0 0 0,-22-5 5 0 0,22 4-2 0 0,1-2 0 0 0,45-2 0 0 0,50-11 1 0 0,-29 2 14 0 0,-88 9-2 0 0,14-2 83 0 0,29 3 0 0 0,-42-1-81 0 0,0 0 0 0 0,0 1 0 0 0,-1 0 0 0 0,1 0 0 0 0,0 1 0 0 0,-1-1-1 0 0,1 1 1 0 0,-1 0 0 0 0,1 0 0 0 0,-1 0 0 0 0,5 4 0 0 0,-8-5-7 0 0,1 0 0 0 0,-1 0-1 0 0,0 0 1 0 0,0 1 0 0 0,0-1-1 0 0,1 0 1 0 0,-1 0 0 0 0,0 1-1 0 0,-1-1 1 0 0,1 1 0 0 0,0-1-1 0 0,0 1 1 0 0,-1-1 0 0 0,1 1-1 0 0,-1-1 1 0 0,1 1 0 0 0,-1 0 0 0 0,0-1-1 0 0,1 1 1 0 0,-1 2 0 0 0,0-1 7 0 0,-1-1 1 0 0,1 1 0 0 0,-1 0-1 0 0,0-1 1 0 0,0 1 0 0 0,0-1 0 0 0,0 1-1 0 0,0-1 1 0 0,0 1 0 0 0,-1-1 0 0 0,-1 3-1 0 0,-5 4 85 0 0,1 0 0 0 0,-1-1 1 0 0,-1 0-1 0 0,-15 11 0 0 0,-13 6 263 0 0,-1-1 1 0 0,-53 23-1 0 0,58-33-333 0 0,-1-2 0 0 0,0-1 0 0 0,0-2-1 0 0,-1-1 1 0 0,0-2 0 0 0,-36 2-1 0 0,50-5-11 0 0,5-1 4 0 0,-23 0-1 0 0,35-2-13 0 0,0 0-1 0 0,0-1 0 0 0,0 1 1 0 0,0-1-1 0 0,0 0 1 0 0,1 0-1 0 0,-1 0 0 0 0,0 0 1 0 0,1-1-1 0 0,-1 1 0 0 0,-4-4 1 0 0,7 4 0 0 0,-1 0 0 0 0,1 0 1 0 0,0-1-1 0 0,-1 1 0 0 0,1-1 1 0 0,0 1-1 0 0,0-1 0 0 0,0 1 1 0 0,0-1-1 0 0,1 1 0 0 0,-1-1 1 0 0,0 0-1 0 0,1 0 0 0 0,-1 1 1 0 0,1-1-1 0 0,-1-3 0 0 0,0-31 60 0 0,2 23-175 0 0,-1 12 33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7743 0 0,'0'0'356'0'0,"2"0"-8"0"0,17 7-212 0 0,-15-6 169 0 0,-1 1 0 0 0,1-1 0 0 0,0 0 0 0 0,0 0 0 0 0,0 0 0 0 0,-1-1-1 0 0,1 1 1 0 0,0-1 0 0 0,0 0 0 0 0,0 0 0 0 0,0 0 0 0 0,0-1 0 0 0,0 1-1 0 0,-1-1 1 0 0,1 0 0 0 0,6-2 0 0 0,14-12 582 0 0,0-1 0 0 0,21-19 0 0 0,20-15-555 0 0,-39 34-270 0 0,40-20-1 0 0,-54 30-29 0 0,1 1-1 0 0,0 0 1 0 0,0 1-1 0 0,1 0 1 0 0,22-2-1 0 0,-34 5-15 0 0,0 1-1 0 0,1 0 1 0 0,-1 0-1 0 0,0 0 0 0 0,0 0 1 0 0,0 0-1 0 0,0 1 1 0 0,1-1-1 0 0,-1 1 1 0 0,0-1-1 0 0,0 1 0 0 0,0 0 1 0 0,0 0-1 0 0,0 0 1 0 0,0 0-1 0 0,0 0 1 0 0,0 0-1 0 0,-1 0 0 0 0,3 2 1 0 0,-2 0 4 0 0,0-1-1 0 0,0 1 1 0 0,-1-1 0 0 0,1 1-1 0 0,-1-1 1 0 0,0 1 0 0 0,1 0 0 0 0,-1 0-1 0 0,0 0 1 0 0,-1-1 0 0 0,1 1 0 0 0,0 5-1 0 0,0 4 39 0 0,-1 1 0 0 0,0-1 0 0 0,-1 1 0 0 0,0-1-1 0 0,-5 20 1 0 0,-64 232 222 0 0,69-262-381 0 0,7-14-4590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600 914 5527 0 0,'0'0'423'0'0,"-9"1"-151"0"0,8-1-148 0 0,0 0 0 0 0,0 0 0 0 0,0 0 0 0 0,0 0 0 0 0,0-1 0 0 0,0 1 0 0 0,0 0-1 0 0,0 0 1 0 0,0-1 0 0 0,0 1 0 0 0,0-1 0 0 0,0 1 0 0 0,0 0 0 0 0,0-1 0 0 0,0 0 0 0 0,0 1 0 0 0,1-1 0 0 0,-1 0 0 0 0,0 1-1 0 0,0-1 1 0 0,1 0 0 0 0,-1 0 0 0 0,0 0 0 0 0,0-1 0 0 0,0 0-1 0 0,0 0 0 0 0,1 0 1 0 0,-1 0-1 0 0,1-1 1 0 0,-1 1-1 0 0,1 0 0 0 0,0 0 1 0 0,-1 0-1 0 0,1-3 1 0 0,1-5 121 0 0,0 1 0 0 0,1-1 0 0 0,5-16 0 0 0,65-194 570 0 0,32-68 552 0 0,-49 145-892 0 0,-40 104-475 0 0,-7 20 0 0 0,0-1 0 0 0,-1 0 0 0 0,-2-1 0 0 0,5-25 0 0 0,-10 40-12 0 0,-19 14-48 0 0,12-2 54 0 0,0 0 0 0 0,0 1 0 0 0,1 0 0 0 0,-11 15 0 0 0,-19 35-34 0 0,29-45 38 0 0,-253 451 557 0 0,114-125-398 0 0,141-319-149 0 0,0 1 1 0 0,1 0-1 0 0,1 0 0 0 0,1 0 0 0 0,1 0 0 0 0,2 20 1 0 0,-2-1-3 0 0,1-7-1 0 0,-6 76 57 0 0,4-91-50 0 0,-1-1 1 0 0,0-1 0 0 0,-1 1 0 0 0,-11 26 0 0 0,1-14 27 0 0,-1-1 0 0 0,-1 0 1 0 0,-35 45-1 0 0,-68 65 158 0 0,118-136-197 0 0,-20 20 96 0 0,-33 28-1 0 0,53-48-164 0 0,5-12-281 0 0,-2 7 290 0 0,8-15-125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 3679 0 0,'-28'18'360'0'0,"27"-18"-322"0"0,0 0 0 0 0,1 0 0 0 0,-1 1 0 0 0,0-1 0 0 0,0 1 0 0 0,1-1 0 0 0,-1 1 0 0 0,0-1 0 0 0,1 1 0 0 0,-9 10 10018 0 0,50-2-6829 0 0,-15-9-2822 0 0,-1-2 0 0 0,1-1-1 0 0,26-6 1 0 0,3 0-128 0 0,58-4 224 0 0,10-2-918 0 0,-42 1-3175 0 0,-63 10 1645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5983 0 0,'0'0'834'0'0,"1"1"275"0"0,0 2-496 0 0,0 0 1 0 0,0 0-1 0 0,0-1 1 0 0,0 1-1 0 0,-1 0 0 0 0,1 0 1 0 0,-1 0-1 0 0,0 0 1 0 0,0 4-1 0 0,0-2-162 0 0,-1 1 0 0 0,0-1-1 0 0,0 1 1 0 0,-2 7 0 0 0,-2 0 8 0 0,0-1-1 0 0,-1 0 1 0 0,-11 17 0 0 0,-3 6-17 0 0,8-16-337 0 0,-14 22 0 0 0,17-31-981 0 0,-2-2-3486 0 0,1-1-1466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403 950 5527 0 0,'0'0'423'0'0,"1"1"-278"0"0,7 3 2766 0 0,-21 12 1086 0 0,9-14-3809 0 0,1-1 0 0 0,-1 1 0 0 0,0-1 0 0 0,1 0 1 0 0,-1 0-1 0 0,0 0 0 0 0,0 0 0 0 0,1-1 0 0 0,-8 1 0 0 0,-36-2 711 0 0,18-2-510 0 0,-1-1-1 0 0,1-2 1 0 0,0 0-1 0 0,-34-14 1 0 0,47 14-301 0 0,1 0 1 0 0,-30-17-1 0 0,41 21-65 0 0,0-1 0 0 0,1 1 1 0 0,-1-1-1 0 0,1 0 0 0 0,-1 0 0 0 0,1 0 0 0 0,0 0 0 0 0,0-1 0 0 0,0 1 0 0 0,1-1 0 0 0,-1 0 0 0 0,1 1 0 0 0,0-1 0 0 0,0 0 0 0 0,0-1 0 0 0,-1-5 0 0 0,2 6-11 0 0,1 1 0 0 0,0 0-1 0 0,0 0 1 0 0,0 0 0 0 0,0 0-1 0 0,1 0 1 0 0,-1 0 0 0 0,1 0-1 0 0,0 0 1 0 0,0 0 0 0 0,0 0 0 0 0,0 0-1 0 0,0 1 1 0 0,1-1 0 0 0,-1 0-1 0 0,1 1 1 0 0,-1-1 0 0 0,1 1-1 0 0,0-1 1 0 0,0 1 0 0 0,1 0-1 0 0,3-3 1 0 0,5-4-27 0 0,0 0 1 0 0,1 1-1 0 0,20-10 1 0 0,-20 11-46 0 0,12-5 19 0 0,0 1 0 0 0,0 1 0 0 0,1 1 0 0 0,0 2 0 0 0,0 0 1 0 0,1 1-1 0 0,0 2 0 0 0,0 0 0 0 0,0 2 0 0 0,0 1 0 0 0,30 3 0 0 0,-47-1 55 0 0,0 0 0 0 0,0 1 0 0 0,-1 0 0 0 0,1 0 1 0 0,0 1-1 0 0,-1 0 0 0 0,1 1 0 0 0,-1 0 0 0 0,0 0 0 0 0,0 1 0 0 0,-1 0 0 0 0,0 0 0 0 0,1 1 0 0 0,-2 0 0 0 0,9 8 0 0 0,-11-10-5 0 0,-1 0 0 0 0,0 0-1 0 0,0 0 1 0 0,0 1 0 0 0,0-1-1 0 0,-1 1 1 0 0,0 0 0 0 0,0 0-1 0 0,0-1 1 0 0,0 1 0 0 0,-1 0-1 0 0,0 1 1 0 0,0-1 0 0 0,0 0-1 0 0,0 0 1 0 0,-1 0 0 0 0,0 1-1 0 0,0-1 1 0 0,-1 0 0 0 0,1 0-1 0 0,-1 0 1 0 0,0 0 0 0 0,-1 1 0 0 0,1-1-1 0 0,-1-1 1 0 0,0 1 0 0 0,-4 8-1 0 0,1-5-31 0 0,0-1-1 0 0,-1 1 1 0 0,0-1 0 0 0,0 0-1 0 0,-1-1 1 0 0,1 0-1 0 0,-1 0 1 0 0,-1 0 0 0 0,1-1-1 0 0,-1 0 1 0 0,0 0-1 0 0,0-1 1 0 0,-1 0-1 0 0,1 0 1 0 0,-1-1 0 0 0,-11 2-1 0 0,-13 3-203 0 0,-1-1 0 0 0,-66 3-1 0 0,90-9-417 0 0,0-1-1 0 0,-18-1 1 0 0,24 0-412 0 0,-1 0 0 0 0,1 0 1 0 0,-1 0-1 0 0,-7-4 0 0 0,-1-2-3371 0 0</inkml:trace>
  <inkml:trace contextRef="#ctx0" brushRef="#br0" timeOffset="1">1118 7 10159 0 0,'0'0'464'0'0,"2"-1"-8"0"0,4-4-230 0 0,-5 4 102 0 0,0 3 78 0 0,-1 1-335 0 0,1 0 0 0 0,-1 0-1 0 0,1 0 1 0 0,-1 0 0 0 0,0 0 0 0 0,-1 0-1 0 0,1 0 1 0 0,0 0 0 0 0,-1 0-1 0 0,0 0 1 0 0,1-1 0 0 0,-1 1-1 0 0,0 0 1 0 0,-1 0 0 0 0,1 0-1 0 0,0-1 1 0 0,-1 1 0 0 0,-1 2 0 0 0,-6 7 58 0 0,0 0 0 0 0,-14 14 0 0 0,20-23-58 0 0,-67 70 663 0 0,-35 40 418 0 0,42-42-531 0 0,-81 100 510 0 0,122-141-1039 0 0,2 0 0 0 0,0 1-1 0 0,3 2 1 0 0,-15 34 0 0 0,25-48-129 0 0,-8 31-1 0 0,10-19-5035 0 0,3-20-430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68 2303 0 0,'1'2'167'0'0,"6"27"1815"0"0,-5-19 559 0 0,1-1-1 0 0,6 19 1 0 0,-7-25-2374 0 0,-1-1 0 0 0,1 0-1 0 0,0 1 1 0 0,0-1 0 0 0,0 0 0 0 0,0 0 0 0 0,0 0-1 0 0,0 0 1 0 0,1-1 0 0 0,-1 1 0 0 0,1-1 0 0 0,-1 1-1 0 0,1-1 1 0 0,-1 0 0 0 0,1 0 0 0 0,0 0 0 0 0,3 1-1 0 0,5 1 171 0 0,1-1 0 0 0,20 1 1 0 0,-22-2-108 0 0,1-1-132 0 0,0 0 1 0 0,0-1-1 0 0,0 0 1 0 0,0 0-1 0 0,-1-1 1 0 0,1-1-1 0 0,-1 0 1 0 0,18-7-1 0 0,-19 6-95 0 0,0 0-1 0 0,-1 0 0 0 0,0-1 1 0 0,0 0-1 0 0,0-1 1 0 0,0 1-1 0 0,-1-2 1 0 0,0 1-1 0 0,-1-1 1 0 0,9-10-1 0 0,-12 13-43 0 0,-1 0-1 0 0,0 0 1 0 0,0 0 0 0 0,0 0-1 0 0,0 0 1 0 0,0 0-1 0 0,-1-1 1 0 0,0 1 0 0 0,0-1-1 0 0,0 1 1 0 0,-1-1-1 0 0,1 1 1 0 0,-1-1-1 0 0,0 1 1 0 0,0-1 0 0 0,-2-7-1 0 0,2 11 33 0 0,-1 0 1 0 0,1 1-1 0 0,-1-1 0 0 0,1 0 0 0 0,-1 0 0 0 0,1 0 0 0 0,-1 0 1 0 0,0 1-1 0 0,1-1 0 0 0,-1 0 0 0 0,0 1 0 0 0,1-1 0 0 0,-1 1 1 0 0,0-1-1 0 0,0 0 0 0 0,0 1 0 0 0,0 0 0 0 0,0-1 0 0 0,1 1 1 0 0,-1 0-1 0 0,0-1 0 0 0,0 1 0 0 0,0 0 0 0 0,0 0 0 0 0,0 0 1 0 0,0 0-1 0 0,0 0 0 0 0,0 0 0 0 0,0 0 0 0 0,0 0 0 0 0,0 0 1 0 0,0 0-1 0 0,0 0 0 0 0,-2 1 0 0 0,-3 1-29 0 0,0 0 0 0 0,-1 0 0 0 0,-10 6 1 0 0,15-7 31 0 0,-35 21-11 0 0,1 0 1 0 0,1 3 0 0 0,0 1 0 0 0,2 1-1 0 0,-46 51 1 0 0,71-70 35 0 0,0 0 0 0 0,1 1 0 0 0,0 0 0 0 0,-7 15 0 0 0,12-21-24 0 0,1-1-1 0 0,0 1 1 0 0,0 0-1 0 0,0 0 1 0 0,0-1-1 0 0,1 1 1 0 0,-1 0-1 0 0,1 0 0 0 0,-1 0 1 0 0,1 4-1 0 0,0-6-9 0 0,1 0-1 0 0,-1 1 0 0 0,0-1 0 0 0,1 1 0 0 0,-1-1 0 0 0,1 1 0 0 0,-1-1 1 0 0,1 0-1 0 0,0 1 0 0 0,0-1 0 0 0,-1 0 0 0 0,1 0 0 0 0,0 0 0 0 0,0 0 1 0 0,0 1-1 0 0,0-1 0 0 0,0 0 0 0 0,1-1 0 0 0,-1 1 0 0 0,0 0 0 0 0,2 1 1 0 0,12 3-975 0 0,3-1-318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20 195 6911 0 0,'0'0'528'0'0,"0"2"-141"0"0,1 4 168 0 0,-1 0-1 0 0,0 1 0 0 0,0-1 1 0 0,0 0-1 0 0,-1 0 1 0 0,0 0-1 0 0,0 0 1 0 0,-1 0-1 0 0,1 0 1 0 0,-1 0-1 0 0,-1 0 1 0 0,1 0-1 0 0,-5 7 1795 0 0,7-16-2241 0 0,1 0 0 0 0,0 0 0 0 0,0 1 0 0 0,0-1 0 0 0,0 0 0 0 0,0 1 0 0 0,1-1 0 0 0,-1 1 0 0 0,1-1 0 0 0,2-2 0 0 0,2-5 64 0 0,12-18 26 0 0,1 0-1 0 0,42-49 0 0 0,-46 62-182 0 0,1 0 0 0 0,0 1-1 0 0,0 0 1 0 0,2 1 0 0 0,31-17-1 0 0,-46 28-15 0 0,0 0 1 0 0,0 1-1 0 0,0-1 0 0 0,1 1 0 0 0,-1 0 0 0 0,0 0 0 0 0,1 0 1 0 0,-1 1-1 0 0,1-1 0 0 0,-1 1 0 0 0,0-1 0 0 0,6 2 1 0 0,3 3-43 0 0,-10-3 36 0 0,-1 1 1 0 0,1-1-1 0 0,0 1 0 0 0,-1 0 1 0 0,0 0-1 0 0,1 0 1 0 0,-1 0-1 0 0,0 0 0 0 0,0 0 1 0 0,0 0-1 0 0,0 0 0 0 0,-1 0 1 0 0,1 0-1 0 0,0 0 1 0 0,-1 1-1 0 0,0-1 0 0 0,1 0 1 0 0,-1 0-1 0 0,0 5 1 0 0,0 4-11 0 0,-1 1 1 0 0,-3 17-1 0 0,3-26 20 0 0,-4 22-21 0 0,2-8 31 0 0,-3 26 0 0 0,6-39-46 0 0,0 0 0 0 0,0 0 1 0 0,0 1-1 0 0,1-1 0 0 0,-1 0 0 0 0,1 0 1 0 0,0 0-1 0 0,0 0 0 0 0,1 0 0 0 0,-1 0 1 0 0,3 5-1 0 0,-3-8-89 0 0,0 0 1 0 0,0 0-1 0 0,0 0 0 0 0,0 0 0 0 0,1 0 1 0 0,-1 0-1 0 0,0-1 0 0 0,0 1 1 0 0,0 0-1 0 0,1-1 0 0 0,-1 1 1 0 0,0-1-1 0 0,1 1 0 0 0,-1-1 1 0 0,1 0-1 0 0,-1 1 0 0 0,0-1 1 0 0,3 0-1 0 0,-2 0-269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5983 0 0,'0'2'5931'0'0,"-1"4"-5577"0"0,1 0 0 0 0,-2 0 0 0 0,1 0 1 0 0,-1 0-1 0 0,1 0 0 0 0,-2 0 0 0 0,1-1 0 0 0,-1 1 0 0 0,0-1 1 0 0,-6 10-1 0 0,-7 7 66 0 0,-20 21 0 0 0,33-39-307 0 0,-111 132 1107 0 0,97-116-1128 0 0,9-12-16 0 0,1 1 0 0 0,0 1 0 0 0,0-1 0 0 0,-9 20 0 0 0,15-27-4 0 0,2-1-71 0 0,1-1-1 0 0,-1 1 0 0 0,0 0 1 0 0,0-1-1 0 0,1 1 1 0 0,-1-1-1 0 0,0 0 0 0 0,1 1 1 0 0,-1-1-1 0 0,1 0 0 0 0,-1 0 1 0 0,0 0-1 0 0,3 0 1 0 0,18 0-781 0 0,-22-1 748 0 0,46-7-2924 0 0,-21 1-2530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95 137 1839 0 0,'9'-3'10271'0'0,"10"9"-6471"0"0,-12-4-3593 0 0,-1 0-1 0 0,1 0 1 0 0,-1-1 0 0 0,1 0 0 0 0,-1 0-1 0 0,1-1 1 0 0,0 0 0 0 0,-1 0-1 0 0,1 0 1 0 0,11-3 0 0 0,6-2-37 0 0,35-13 0 0 0,-54 16-148 0 0,7-2-18 0 0,0-1 0 0 0,-1 0 0 0 0,18-11 1 0 0,-24 13-6 0 0,0-1 1 0 0,0 0 0 0 0,0 0-1 0 0,0 0 1 0 0,-1-1 0 0 0,1 1-1 0 0,-1-1 1 0 0,0 0 0 0 0,3-6-1 0 0,-6 10 1 0 0,0-1-1 0 0,-1 1 0 0 0,1 0 1 0 0,-1-1-1 0 0,1 1 1 0 0,-1 0-1 0 0,0-1 0 0 0,1 1 1 0 0,-1-1-1 0 0,0 1 1 0 0,0 0-1 0 0,0-1 1 0 0,0 1-1 0 0,0-1 0 0 0,0 1 1 0 0,0-1-1 0 0,-1-1 1 0 0,1 3-2 0 0,0-1 0 0 0,0 1 0 0 0,0-1 1 0 0,0 1-1 0 0,-1-1 0 0 0,1 1 0 0 0,0-1 1 0 0,0 1-1 0 0,0-1 0 0 0,-1 1 0 0 0,1-1 1 0 0,0 1-1 0 0,0-1 0 0 0,-1 1 1 0 0,1-1-1 0 0,0 1 0 0 0,-1 0 0 0 0,1-1 1 0 0,-1 1-1 0 0,1 0 0 0 0,0-1 0 0 0,-1 1 1 0 0,1 0-1 0 0,-1-1 0 0 0,1 1 0 0 0,-1 0 1 0 0,1 0-1 0 0,-1 0 0 0 0,1 0 1 0 0,-1-1-1 0 0,1 1 0 0 0,-1 0 0 0 0,-1 0-7 0 0,-2-1 0 0 0,1 1-1 0 0,-1-1 1 0 0,0 1 0 0 0,0 0-1 0 0,0 0 1 0 0,0 0 0 0 0,0 0 0 0 0,0 1-1 0 0,1 0 1 0 0,-1-1 0 0 0,0 1-1 0 0,-5 3 1 0 0,-3 0-14 0 0,0 2 0 0 0,-17 9-1 0 0,1 4 27 0 0,1 0 0 0 0,-44 41 0 0 0,-39 56 134 0 0,103-108-128 0 0,0 0 1 0 0,1 1-1 0 0,0 0 0 0 0,0 0 1 0 0,1 0-1 0 0,-8 18 1 0 0,12-24-8 0 0,0-1-1 0 0,1 1 1 0 0,-1-1-1 0 0,0 1 1 0 0,1-1 0 0 0,0 1-1 0 0,-1 0 1 0 0,1-1 0 0 0,0 1-1 0 0,1 0 1 0 0,-1-1-1 0 0,0 1 1 0 0,1-1 0 0 0,-1 1-1 0 0,1 0 1 0 0,0-1 0 0 0,0 1-1 0 0,0-1 1 0 0,0 0-1 0 0,0 1 1 0 0,1-1 0 0 0,-1 0-1 0 0,1 0 1 0 0,-1 0 0 0 0,1 0-1 0 0,0 0 1 0 0,0 0-1 0 0,0 0 1 0 0,0 0 0 0 0,0-1-1 0 0,0 1 1 0 0,4 1 0 0 0,4 2 4 0 0,0 0 1 0 0,0-1 0 0 0,0 0 0 0 0,0-1 0 0 0,15 2 0 0 0,55 6 38 0 0,-63-9-46 0 0,23 2-213 0 0,44-3-1 0 0,-32-4-4859 0 0,-22 2-578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9327 0 0,'0'0'846'0'0,"0"2"-700"0"0,-3 15 551 0 0,-1 1-1 0 0,-1-1 0 0 0,-1 0 0 0 0,-14 31 0 0 0,-42 63 1188 0 0,24-45-1330 0 0,-229 389 1598 0 0,223-393-2142 0 0,-2-2 1 0 0,-2-3-1 0 0,-67 62 0 0 0,104-109-1415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57 10591 0 0,'-8'-2'8099'0'0,"12"3"-7920"0"0,1-1 0 0 0,-1 0 0 0 0,1-1-1 0 0,-1 1 1 0 0,0-1 0 0 0,1 0 0 0 0,-1 0 0 0 0,6-2 0 0 0,8-2 48 0 0,8 0-61 0 0,39-8-509 0 0,123-9 0 0 0,-116 18-3458 0 0,-40 5-2286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84 5983 0 0,'0'0'464'0'0,"-1"2"-305"0"0,-2 4-336 0 0,-2 4 1259 0 0,0-1 0 0 0,1 1 0 0 0,0 0 0 0 0,-4 18 0 0 0,8-27-990 0 0,0-1 0 0 0,0 1 0 0 0,0 0 0 0 0,0 0 0 0 0,1 0 0 0 0,-1 0 0 0 0,0 0 0 0 0,0 0 0 0 0,1 0 0 0 0,-1 0 0 0 0,0 0 0 0 0,1 0-1 0 0,-1 0 1 0 0,1 0 0 0 0,0-1 0 0 0,-1 1 0 0 0,1 0 0 0 0,-1 0 0 0 0,1-1 0 0 0,0 1 0 0 0,0 0 0 0 0,-1-1 0 0 0,1 1 0 0 0,0-1 0 0 0,0 1 0 0 0,0-1 0 0 0,1 1-1 0 0,27 10 1332 0 0,-23-9-1250 0 0,4 1-81 0 0,1-1 1 0 0,-1 0 0 0 0,1 0 0 0 0,0-1-1 0 0,0-1 1 0 0,0 0 0 0 0,-1 0-1 0 0,1-1 1 0 0,0 0 0 0 0,-1-1 0 0 0,1-1-1 0 0,0 1 1 0 0,-1-1 0 0 0,0-1 0 0 0,0 0-1 0 0,0-1 1 0 0,-1 0 0 0 0,1 0-1 0 0,9-8 1 0 0,-15 10-94 0 0,-1 0-1 0 0,1-1 1 0 0,-1 0-1 0 0,0 0 1 0 0,0 0-1 0 0,0 0 0 0 0,-1 0 1 0 0,0-1-1 0 0,1 1 1 0 0,-1-1-1 0 0,-1 0 1 0 0,1 1-1 0 0,-1-1 1 0 0,2-10-1 0 0,-2 11-2 0 0,-1-1 1 0 0,1 0-1 0 0,-1 0 0 0 0,0 1 0 0 0,-1-1 0 0 0,1 0 1 0 0,-1 1-1 0 0,0-1 0 0 0,0 1 0 0 0,0-1 0 0 0,0 1 0 0 0,-1-1 1 0 0,0 1-1 0 0,0 0 0 0 0,-4-7 0 0 0,4 10-7 0 0,1 1-1 0 0,0-1 1 0 0,0 1-1 0 0,-1-1 0 0 0,1 1 1 0 0,-1 0-1 0 0,1-1 1 0 0,0 1-1 0 0,-1 0 1 0 0,1 0-1 0 0,0 0 1 0 0,-1 0-1 0 0,1 0 0 0 0,-1 1 1 0 0,-1-1-1 0 0,2 0 1 0 0,-15 3-34 0 0,0 1-1 0 0,0 0 1 0 0,0 1-1 0 0,-24 12 0 0 0,-57 35 170 0 0,78-41-71 0 0,1 1 0 0 0,0 1 0 0 0,0 0-1 0 0,2 1 1 0 0,0 1 0 0 0,-27 32 0 0 0,36-37-6 0 0,0 0 0 0 0,1 1 0 0 0,0-1 0 0 0,0 1 1 0 0,1 0-1 0 0,1 0 0 0 0,0 1 0 0 0,0-1 1 0 0,1 1-1 0 0,0 0 0 0 0,1 0 0 0 0,1 0 1 0 0,0 24-1 0 0,1-28-35 0 0,1-1 1 0 0,-1 1-1 0 0,2-1 0 0 0,-1 1 1 0 0,1-1-1 0 0,0 0 0 0 0,1 0 1 0 0,-1 0-1 0 0,8 12 1 0 0,-8-15-58 0 0,1 0 0 0 0,0 0 0 0 0,0 0 0 0 0,1 0 0 0 0,-1-1 0 0 0,1 1 0 0 0,0-1 0 0 0,0 0 1 0 0,0 0-1 0 0,0 0 0 0 0,1-1 0 0 0,-1 0 0 0 0,1 0 0 0 0,-1 0 0 0 0,9 2 0 0 0,10 1-1017 0 0,1-2-312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57 10159 0 0,'0'0'920'0'0,"-2"2"-653"0"0,-4 4 284 0 0,1 1 1 0 0,0 0-1 0 0,0 1 1 0 0,0-1-1 0 0,1 1 1 0 0,0 0-1 0 0,1 0 1 0 0,-6 16-1 0 0,-13 76 2044 0 0,15-63-1925 0 0,5-28-554 0 0,0 0 1 0 0,1 1 0 0 0,0-1-1 0 0,0 1 1 0 0,1-1-1 0 0,0 1 1 0 0,1-1 0 0 0,3 19-1 0 0,-3-27 130 0 0,1-1-122 0 0,1 0-86 0 0,0-1-1 0 0,1 1 1 0 0,-1-1 0 0 0,0 0 0 0 0,0 0 0 0 0,0 0 0 0 0,0-1 0 0 0,0 1 0 0 0,0-1 0 0 0,0 0 0 0 0,0 0 0 0 0,4-3 0 0 0,33-32 199 0 0,-31 27-185 0 0,45-47-13 0 0,41-37 2 0 0,-67 71-1056 0 0,2 1-1 0 0,0 2 0 0 0,1 1 1 0 0,1 1-1 0 0,1 2 1 0 0,63-23-1 0 0,-71 31-699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68 9703 0 0,'0'0'875'0'0,"1"2"-719"0"0,3 3 63 0 0,0 0 1 0 0,1 0-1 0 0,-1-1 0 0 0,1 0 1 0 0,0 1-1 0 0,0-1 0 0 0,0-1 1 0 0,0 1-1 0 0,1-1 0 0 0,0 0 1 0 0,-1 0-1 0 0,1-1 0 0 0,0 0 1 0 0,0 0-1 0 0,1 0 0 0 0,-1-1 1 0 0,0 1-1 0 0,1-2 0 0 0,-1 1 1 0 0,0-1-1 0 0,9 0 0 0 0,-1 0-1 0 0,0-2-1 0 0,0 1 0 0 0,0-2 0 0 0,26-7 1 0 0,-37 9-210 0 0,0 0 0 0 0,0 0 0 0 0,-1 0 0 0 0,1 0 1 0 0,0-1-1 0 0,-1 1 0 0 0,1-1 0 0 0,-1 1 0 0 0,0-1 0 0 0,1 0 1 0 0,-1 0-1 0 0,0 0 0 0 0,0-1 0 0 0,0 1 0 0 0,0 0 1 0 0,-1-1-1 0 0,1 1 0 0 0,-1-1 0 0 0,1 0 0 0 0,-1 1 0 0 0,0-1 1 0 0,0 0-1 0 0,0 0 0 0 0,-1 0 0 0 0,1 0 0 0 0,0 0 1 0 0,-1 0-1 0 0,0 0 0 0 0,0 0 0 0 0,0-3 0 0 0,0 4-3 0 0,0 0 0 0 0,-1 1 0 0 0,1-1-1 0 0,0 0 1 0 0,-1 0 0 0 0,1 1 0 0 0,-1-1-1 0 0,1 0 1 0 0,-1 1 0 0 0,0-1 0 0 0,0 1 0 0 0,0-1-1 0 0,0 1 1 0 0,0-1 0 0 0,0 1 0 0 0,0-1-1 0 0,0 1 1 0 0,-3-2 0 0 0,1 1 10 0 0,1 1-1 0 0,0 0 1 0 0,-1 0 0 0 0,1 0-1 0 0,0 0 1 0 0,-1 0 0 0 0,1 1-1 0 0,-1-1 1 0 0,0 1 0 0 0,1 0 0 0 0,-5-1-1 0 0,-4 2 28 0 0,1 0-1 0 0,0 1 1 0 0,-1 0-1 0 0,1 0 1 0 0,-14 6-1 0 0,-2 2 26 0 0,1 1 1 0 0,0 1-1 0 0,1 2 0 0 0,-31 21 0 0 0,-82 75 349 0 0,65-40-96 0 0,63-61-295 0 0,1 1 0 0 0,0 0 1 0 0,1 1-1 0 0,0-1 1 0 0,-10 22-1 0 0,16-30-16 0 0,0 0-1 0 0,1 0 1 0 0,-1 0 0 0 0,1 0-1 0 0,-1 0 1 0 0,1 0 0 0 0,-1 0-1 0 0,1 1 1 0 0,0-1-1 0 0,0 0 1 0 0,0 0 0 0 0,0 0-1 0 0,0 0 1 0 0,1 0 0 0 0,-1 0-1 0 0,1 0 1 0 0,-1 0-1 0 0,1 0 1 0 0,2 4 0 0 0,-2-4-1 0 0,1 1 1 0 0,0-1-1 0 0,0 0 1 0 0,0 0-1 0 0,0 0 0 0 0,1 0 1 0 0,-1 0-1 0 0,0 0 1 0 0,1-1-1 0 0,-1 1 1 0 0,1-1-1 0 0,4 2 1 0 0,5 1 14 0 0,-1-1 1 0 0,1 0-1 0 0,0-1 1 0 0,0 0 0 0 0,22 0-1 0 0,-5-2-62 0 0,-1-2 0 0 0,1-1-1 0 0,42-10 1 0 0,83-31-1158 0 0,-138 38 628 0 0,0-1 0 0 0,-1 0 0 0 0,16-10 0 0 0,6-6-5073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11055 0 0,'0'0'852'0'0,"-2"1"-560"0"0,-3 0 57 0 0,1 0-1 0 0,-1 1 1 0 0,0 0-1 0 0,1 0 0 0 0,-1 0 1 0 0,1 1-1 0 0,-1-1 1 0 0,1 1-1 0 0,0 0 0 0 0,0 0 1 0 0,-3 4-1 0 0,-8 8 521 0 0,-17 23 0 0 0,23-28-701 0 0,-38 54 282 0 0,2 3 0 0 0,-37 74 0 0 0,-11 17-447 0 0,-76 128 193 0 0,157-262-65 0 0,-11 29-1 0 0,21-46-92 0 0,-1 1-1 0 0,1 0 0 0 0,0 0 0 0 0,1 0 0 0 0,0 0 1 0 0,0 1-1 0 0,1-1 0 0 0,1 9 0 0 0,-1-15-83 0 0,0 0 0 0 0,1 0 1 0 0,-1-1-1 0 0,1 1 0 0 0,-1 0 0 0 0,1 0 0 0 0,0 0 0 0 0,0-1 0 0 0,0 1 1 0 0,0 0-1 0 0,0-1 0 0 0,0 1 0 0 0,0-1 0 0 0,0 1 0 0 0,1-1 0 0 0,-1 0 1 0 0,1 1-1 0 0,-1-1 0 0 0,1 0 0 0 0,-1 0 0 0 0,1 0 0 0 0,0 0 0 0 0,-1 0 1 0 0,1 0-1 0 0,0-1 0 0 0,0 1 0 0 0,2 0 0 0 0,11 1-6814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94 3679 0 0,'2'0'167'0'0,"4"0"-40"0"0,0-1-1 0 0,0 0 0 0 0,-1 0 1 0 0,1 0-1 0 0,0-1 1 0 0,-1 0-1 0 0,1 0 1 0 0,-1 0-1 0 0,6-4 1 0 0,10-6 2738 0 0,18-15 0 0 0,0 0-347 0 0,-37 26-1648 0 0,0-7-510 0 0,-36 24-333 0 0,1 2 0 0 0,2 1 0 0 0,-35 26 0 0 0,29-19 33 0 0,-183 150 640 0 0,209-167-658 0 0,-13 13 200 0 0,0 0 0 0 0,2 1-1 0 0,0 1 1 0 0,2 2 0 0 0,1 0 0 0 0,-28 49-1 0 0,45-71-156 0 0,0 0-1 0 0,0 0 0 0 0,0 0 1 0 0,1 1-1 0 0,0-1 1 0 0,0 0-1 0 0,0 1 0 0 0,0-1 1 0 0,1 1-1 0 0,0 8 1 0 0,0-11-61 0 0,0 0 0 0 0,1 0-1 0 0,-1-1 1 0 0,1 1 0 0 0,-1 0 0 0 0,1 0 0 0 0,0-1 0 0 0,0 1 0 0 0,0 0 0 0 0,0-1 0 0 0,0 1 0 0 0,0-1 0 0 0,1 1 0 0 0,-1-1 0 0 0,0 1 0 0 0,1-1 0 0 0,-1 0-1 0 0,1 0 1 0 0,-1 0 0 0 0,1 0 0 0 0,0 0 0 0 0,-1 0 0 0 0,1 0 0 0 0,0-1 0 0 0,0 1 0 0 0,3 0 0 0 0,3 1 20 0 0,1 0 0 0 0,-1-1 1 0 0,1 0-1 0 0,-1-1 0 0 0,1 0 0 0 0,8-1 1 0 0,54-9 134 0 0,-56 7-139 0 0,69-12 28 0 0,-14 1-362 0 0,124-8 0 0 0,-177 22-246 0 0,-1 0 0 0 0,0 1 0 0 0,1 0 0 0 0,-1 2 0 0 0,0 0-1 0 0,0 1 1 0 0,0 0 0 0 0,29 13 0 0 0,-30-9-1159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 4607 0 0,'0'0'620'0'0,"-8"-2"1991"0"0,4 2-2163 0 0,0 0 0 0 0,0 0 0 0 0,1 1 0 0 0,-1-1-1 0 0,0 1 1 0 0,0 0 0 0 0,-6 3 0 0 0,-29 13-194 0 0,23-9 69 0 0,-7 4 210 0 0,0 1-1 0 0,1 1 1 0 0,1 1 0 0 0,0 1-1 0 0,1 1 1 0 0,0 1 0 0 0,2 1-1 0 0,0 0 1 0 0,1 1 0 0 0,1 1-1 0 0,-21 37 1 0 0,32-50-384 0 0,1 1 0 0 0,0 0 1 0 0,0 0-1 0 0,1 0 0 0 0,-4 18 0 0 0,6-24-115 0 0,1-1 0 0 0,0 1 0 0 0,0-1-1 0 0,0 0 1 0 0,0 1 0 0 0,0-1 0 0 0,0 1-1 0 0,1-1 1 0 0,-1 0 0 0 0,1 1 0 0 0,0-1 0 0 0,1 4-1 0 0,-1-4-14 0 0,0-1 0 0 0,0 0 0 0 0,0 1 0 0 0,1-1 0 0 0,-1 0 0 0 0,0 0-1 0 0,0 0 1 0 0,1 0 0 0 0,-1 0 0 0 0,1 0 0 0 0,-1 0 0 0 0,1 0 0 0 0,-1-1-1 0 0,1 1 1 0 0,-1 0 0 0 0,1-1 0 0 0,0 0 0 0 0,-1 1 0 0 0,1-1 0 0 0,2 0 0 0 0,4 1 65 0 0,1-1 1 0 0,0 0 0 0 0,-1-1 0 0 0,1 0 0 0 0,-1 0 0 0 0,1-1-1 0 0,-1 0 1 0 0,15-6 0 0 0,7-4 36 0 0,27-17 1 0 0,-41 21-108 0 0,-2 0-103 0 0,0 1 0 0 0,-1-2 1 0 0,0 0-1 0 0,16-15 0 0 0,-24 20-117 0 0,0-1-1 0 0,-1 0 1 0 0,1-1-1 0 0,-1 1 0 0 0,-1-1 1 0 0,1 0-1 0 0,-1 1 0 0 0,0-2 1 0 0,0 1-1 0 0,0 0 0 0 0,-1 0 1 0 0,2-12-1 0 0,-3 12-140 0 0,0 1 0 0 0,-1-1 0 0 0,0 0 0 0 0,0 1 0 0 0,0-1 0 0 0,-2-9 0 0 0,-3-7-3470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8495 0 0,'0'0'388'0'0,"0"2"-10"0"0,1 3-90 0 0,0-3 502 0 0,2 1 742 0 0,-3-3-1488 0 0,0 0 0 0 0,0 0 0 0 0,0 1 0 0 0,0-1 0 0 0,0 0 0 0 0,0 0 0 0 0,0 0 0 0 0,0 0 0 0 0,0 1 0 0 0,0-1 0 0 0,1 0 0 0 0,-1 0 0 0 0,0 0 0 0 0,0 0 0 0 0,0 0 0 0 0,0 1 0 0 0,0-1 0 0 0,1 0 0 0 0,-1 0 0 0 0,0 0 0 0 0,0 0 0 0 0,0 0 0 0 0,1 0 0 0 0,-1 0 0 0 0,0 0 0 0 0,0 0 0 0 0,0 0 0 0 0,0 0 0 0 0,1 0 0 0 0,-1 0 0 0 0,0 0 0 0 0,0 0 0 0 0,0 0 0 0 0,1 0 0 0 0,-1 0 0 0 0,0 0 0 0 0,1 0 0 0 0,6-5 426 0 0,1-1 1 0 0,-1 0-1 0 0,0 0 0 0 0,-1 0 0 0 0,1-1 0 0 0,-1 0 0 0 0,0-1 0 0 0,4-8 1 0 0,16-17 113 0 0,-1 5-464 0 0,1 1 0 0 0,1 1 0 0 0,2 1 0 0 0,0 2 0 0 0,1 1 0 0 0,43-23 0 0 0,-69 43-123 0 0,0 0 0 0 0,0 0 0 0 0,0 1-1 0 0,0-1 1 0 0,0 1 0 0 0,0 0 0 0 0,0 0 0 0 0,1 1-1 0 0,7-1 1 0 0,-10 1 2 0 0,0 0-1 0 0,1 1 1 0 0,-1-1 0 0 0,0 1-1 0 0,0-1 1 0 0,0 1-1 0 0,0-1 1 0 0,0 1 0 0 0,-1 0-1 0 0,1 0 1 0 0,0 0 0 0 0,0 0-1 0 0,0 0 1 0 0,-1 1-1 0 0,1-1 1 0 0,-1 0 0 0 0,1 1-1 0 0,-1-1 1 0 0,1 1-1 0 0,-1 0 1 0 0,0-1 0 0 0,1 3-1 0 0,4 6 15 0 0,-2 0 0 0 0,1 0-1 0 0,-1 1 1 0 0,-1-1 0 0 0,0 1-1 0 0,-1 0 1 0 0,0 0 0 0 0,0 0 0 0 0,-1 0-1 0 0,-1 0 1 0 0,1 0 0 0 0,-2 0-1 0 0,0 0 1 0 0,0 0 0 0 0,-1 0 0 0 0,-6 20-1 0 0,-1-4-37 0 0,9-22-134 0 0,-3 10-2455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330 929 9615 0 0,'0'0'439'0'0,"2"-1"-10"0"0,16-6-257 0 0,-7 1 291 0 0,0 0-1 0 0,0 0 1 0 0,-1-2 0 0 0,1 1-1 0 0,-2-1 1 0 0,1-1-1 0 0,12-14 1 0 0,51-74 1149 0 0,-45 57-1186 0 0,-11 15-428 0 0,-1-1 0 0 0,-2 0-1 0 0,-1-1 1 0 0,-1-1 0 0 0,-1 0 0 0 0,-1 0 0 0 0,-2-1-1 0 0,8-46 1 0 0,-10 33-94 0 0,-2 0 1 0 0,-2-1-1 0 0,-2 1 0 0 0,-2-1 0 0 0,-10-62 0 0 0,10 89 126 0 0,1 8-9 0 0,0-1 0 0 0,-1 1 0 0 0,0 0 0 0 0,0-1-1 0 0,-1 1 1 0 0,-5-13 0 0 0,7 20-16 0 0,0 0 0 0 0,0 0 0 0 0,0 0 0 0 0,1 0-1 0 0,-1 0 1 0 0,0 0 0 0 0,0 0 0 0 0,0 1 0 0 0,0-1 0 0 0,-1 0-1 0 0,1 0 1 0 0,0 1 0 0 0,0-1 0 0 0,0 1 0 0 0,0-1-1 0 0,-1 1 1 0 0,1 0 0 0 0,0-1 0 0 0,-1 1 0 0 0,1 0 0 0 0,0 0-1 0 0,-1 0 1 0 0,1 0 0 0 0,0 0 0 0 0,0 0 0 0 0,-1 0 0 0 0,1 0-1 0 0,0 0 1 0 0,-1 1 0 0 0,1-1 0 0 0,0 1 0 0 0,0-1 0 0 0,-1 1-1 0 0,1-1 1 0 0,-2 2 0 0 0,-2 1 7 0 0,0 0 0 0 0,0 1 0 0 0,0-1 1 0 0,0 1-1 0 0,1 0 0 0 0,-6 7 0 0 0,-7 10 0 0 0,2 0-1 0 0,0 1 1 0 0,1 1-1 0 0,-17 41 1 0 0,-29 103-17 0 0,37-84 244 0 0,3 0 0 0 0,4 1-1 0 0,3 0 1 0 0,5 1 0 0 0,2 127-1 0 0,9-143 15 0 0,-11 124 0 0 0,5-170-212 0 0,-1-1-1 0 0,-1 0 1 0 0,-1 0 0 0 0,-1-1-1 0 0,-1 1 1 0 0,0-2-1 0 0,-2 1 1 0 0,0-1 0 0 0,-21 30-1 0 0,9-20-263 0 0,-1-1-1 0 0,-2-2 0 0 0,-45 42 1 0 0,66-66 61 0 0,0 0 1 0 0,0 0-1 0 0,-1-1 1 0 0,1 1 0 0 0,-1-1-1 0 0,-7 2 1 0 0,11-3 66 0 0,0-1 1 0 0,-1 1-1 0 0,1-1 0 0 0,0 1 1 0 0,-1-1-1 0 0,1 0 0 0 0,0 0 1 0 0,-1 0-1 0 0,1 0 0 0 0,-1 0 1 0 0,1 0-1 0 0,0 0 0 0 0,-1 0 1 0 0,1-1-1 0 0,-1 1 0 0 0,1 0 1 0 0,0-1-1 0 0,0 1 1 0 0,-1-1-1 0 0,1 0 0 0 0,0 1 1 0 0,0-1-1 0 0,0 0 0 0 0,-1 0 1 0 0,1 0-1 0 0,0 0 0 0 0,0 0 1 0 0,-1-1-1 0 0,-3-8-736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6447 0 0,'0'0'6672'0'0,"1"0"-5754"0"0,27-10 182 0 0,1 2 1 0 0,46-7 0 0 0,-18 4-337 0 0,6-2 67 0 0,34-7 130 0 0,30-3-619 0 0,-73 15-2362 0 0,-33 5-148 0 0,-1 1-3810 0 0</inkml:trace>
  <inkml:trace contextRef="#ctx0" brushRef="#br0" timeOffset="1">746 3 12151 0 0,'0'0'1434'0'0,"0"1"-677"0"0,0 16 684 0 0,-1 0 0 0 0,-5 20 1 0 0,1-13-875 0 0,-1-1 0 0 0,-14 35 0 0 0,-15 32-87 0 0,33-86-471 0 0,-2 15-15 0 0,4-17-273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240 265 7367 0 0,'1'2'568'0'0,"8"14"-172"0"0,-8-15-208 0 0,-1-1-1 0 0,1 1 0 0 0,-1 0 1 0 0,0-1-1 0 0,0 1 1 0 0,1 0-1 0 0,-1 0 0 0 0,0-1 1 0 0,0 1-1 0 0,0 0 0 0 0,0-1 1 0 0,0 1-1 0 0,0 0 0 0 0,0 0 1 0 0,0-1-1 0 0,0 1 1 0 0,0 0-1 0 0,0 0 0 0 0,-1-1 1 0 0,1 1-1 0 0,0 0 0 0 0,0-1 1 0 0,-1 1-1 0 0,0 1 0 0 0,0-1-40 0 0,0 0-1 0 0,0 0 1 0 0,0 0-1 0 0,0 0 0 0 0,-1 0 1 0 0,1 0-1 0 0,0 0 1 0 0,-1-1-1 0 0,1 1 0 0 0,-1 0 1 0 0,-1 0-1 0 0,-4 1 98 0 0,0-1 0 0 0,0 1 0 0 0,0-1-1 0 0,-7 0 1 0 0,3-1-36 0 0,0 0 0 0 0,1-1-1 0 0,-1 0 1 0 0,1-1 0 0 0,0 0-1 0 0,-1 0 1 0 0,1-1 0 0 0,-13-6-1 0 0,17 6-109 0 0,0 1 0 0 0,0-1 0 0 0,1-1-1 0 0,-1 1 1 0 0,1-1 0 0 0,0 1 0 0 0,0-2-1 0 0,0 1 1 0 0,1 0 0 0 0,0-1 0 0 0,-1 0 0 0 0,1 0-1 0 0,1 0 1 0 0,-1-1 0 0 0,-2-5 0 0 0,5 8-45 0 0,0-1 0 0 0,0 0 0 0 0,1 1 0 0 0,-1-1 0 0 0,1 0 0 0 0,-1 1 0 0 0,1-1 0 0 0,1 0 0 0 0,-1 1 0 0 0,0-1 0 0 0,1 0 1 0 0,0 1-1 0 0,0-1 0 0 0,0 1 0 0 0,0-1 0 0 0,0 1 0 0 0,1-1 0 0 0,0 1 0 0 0,-1 0 0 0 0,1 0 0 0 0,4-5 0 0 0,3-4-29 0 0,1 0 0 0 0,1 0-1 0 0,20-17 1 0 0,-20 20-35 0 0,1 0 0 0 0,1 1 0 0 0,0 0 0 0 0,0 1 0 0 0,0 0 0 0 0,1 1-1 0 0,0 1 1 0 0,0 0 0 0 0,0 1 0 0 0,1 0 0 0 0,-1 1 0 0 0,1 1 0 0 0,0 0 0 0 0,0 1 0 0 0,0 1-1 0 0,0 0 1 0 0,27 4 0 0 0,-38-3 10 0 0,-1 0-1 0 0,1 0 1 0 0,0 0-1 0 0,-1 0 1 0 0,1 1 0 0 0,-1 0-1 0 0,0-1 1 0 0,0 1-1 0 0,1 0 1 0 0,-1 1-1 0 0,0-1 1 0 0,0 0-1 0 0,-1 1 1 0 0,1 0 0 0 0,-1 0-1 0 0,1 0 1 0 0,-1 0-1 0 0,0 0 1 0 0,0 0-1 0 0,0 0 1 0 0,0 1 0 0 0,-1-1-1 0 0,1 1 1 0 0,0 3-1 0 0,-1-1 0 0 0,0-1 0 0 0,0 1-1 0 0,0 0 1 0 0,-1-1 0 0 0,0 1 0 0 0,0 0-1 0 0,0-1 1 0 0,-1 1 0 0 0,0-1 0 0 0,0 1-1 0 0,0 0 1 0 0,-1-1 0 0 0,0 0 0 0 0,0 1-1 0 0,-4 6 1 0 0,-2 1 1 0 0,0-1 0 0 0,0 0-1 0 0,-1-1 1 0 0,-1 0 0 0 0,0-1-1 0 0,0 0 1 0 0,-1 0 0 0 0,0-1-1 0 0,-1 0 1 0 0,0-1 0 0 0,-1-1-1 0 0,-19 10 1 0 0,15-9-78 0 0,-3 3-106 0 0,0-2-1 0 0,-26 9 1 0 0,40-16 39 0 0,1-1-1 0 0,0 1 1 0 0,-1-1-1 0 0,1 0 1 0 0,-1-1 0 0 0,0 1-1 0 0,1-1 1 0 0,-1 0 0 0 0,1-1-1 0 0,-1 1 1 0 0,1-1-1 0 0,-1 0 1 0 0,1-1 0 0 0,-7-2-1 0 0,10 4-43 0 0,0-1 1 0 0,1 0-1 0 0,-1 0 0 0 0,0 0 1 0 0,1 0-1 0 0,-1-1 0 0 0,1 1 0 0 0,-1 0 1 0 0,1-1-1 0 0,0 1 0 0 0,-1 0 0 0 0,0-3 1 0 0,-4-8-5353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20935 0 0,'0'0'2097'0'0,"2"0"-1918"0"0,12 2 53 0 0,1-2-1 0 0,0 1 0 0 0,28-4 1 0 0,46-13 587 0 0,-14 3-1501 0 0,-60 11 50 0 0,14-2-5840 0 0,-9 2-915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64 12895 0 0,'25'-63'3882'0'0,"-26"66"-3743"0"0,0 0 1 0 0,1 0-1 0 0,-1 0 0 0 0,-1 0 1 0 0,1 0-1 0 0,0 0 1 0 0,-1 0-1 0 0,-1 3 1 0 0,-3 5-18 0 0,-84 154 616 0 0,31-63-496 0 0,41-69-225 0 0,-125 245 127 0 0,118-225-162 0 0,-95 213-260 0 0,117-259 192 0 0,0 0 0 0 0,1 0 1 0 0,0 0-1 0 0,0 0 0 0 0,0 0 0 0 0,1 1 0 0 0,0-1 0 0 0,1 1 0 0 0,-1-1 0 0 0,2 0 0 0 0,0 10 1 0 0,-1-17 0 0 0,0 1 0 0 0,0-1 1 0 0,1 1-1 0 0,-1-1 1 0 0,0 1-1 0 0,1-1 0 0 0,-1 0 1 0 0,0 1-1 0 0,1-1 1 0 0,-1 1-1 0 0,1-1 0 0 0,-1 0 1 0 0,0 1-1 0 0,1-1 0 0 0,-1 0 1 0 0,1 1-1 0 0,-1-1 1 0 0,1 0-1 0 0,-1 0 0 0 0,1 0 1 0 0,-1 1-1 0 0,1-1 1 0 0,0 0-1 0 0,1 1-244 0 0,11 3-1057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7367 0 0,'0'0'667'0'0,"2"0"-547"0"0,1-1-52 0 0,7 0 981 0 0,-1-1 1 0 0,1 0 0 0 0,0 0-1 0 0,-1-1 1 0 0,1-1-1 0 0,9-4 1 0 0,5-5-479 0 0,2 2 0 0 0,0 1 0 0 0,28-8 0 0 0,-27 10-249 0 0,0-1-1 0 0,48-24 1 0 0,-73 32-316 0 0,0-1 0 0 0,0 1 0 0 0,0 0 0 0 0,-1 0 0 0 0,1-1-1 0 0,0 1 1 0 0,-1-1 0 0 0,3-2 0 0 0,-1-5-28 0 0,-3 9 10 0 0,0-1 0 0 0,1 0 0 0 0,-1 0 0 0 0,0 0 0 0 0,0 0 0 0 0,0 1 1 0 0,0-1-1 0 0,0 0 0 0 0,-1 0 0 0 0,1 0 0 0 0,0 0 0 0 0,0 1 1 0 0,0-1-1 0 0,-1 0 0 0 0,1 0 0 0 0,0 1 0 0 0,-1-1 0 0 0,1 0 0 0 0,-1 0 1 0 0,1 1-1 0 0,-1-1 0 0 0,1 0 0 0 0,-1 1 0 0 0,1-1 0 0 0,-1 1 1 0 0,0-1-1 0 0,1 1 0 0 0,-1-1 0 0 0,0 1 0 0 0,0-1 0 0 0,1 1 0 0 0,-1-1 1 0 0,0 1-1 0 0,0 0 0 0 0,1 0 0 0 0,-1-1 0 0 0,0 1 0 0 0,0 0 1 0 0,0 0-1 0 0,0 0 0 0 0,1 0 0 0 0,-1 0 0 0 0,0 0 0 0 0,0 0 0 0 0,0 0 1 0 0,0 0-1 0 0,1 1 0 0 0,-1-1 0 0 0,-1 0 0 0 0,-5 2-86 0 0,0 0 1 0 0,0 0-1 0 0,0 1 0 0 0,-8 3 0 0 0,13-5 82 0 0,-12 6-28 0 0,0 1 0 0 0,1 0 0 0 0,-1 1 0 0 0,1 0 0 0 0,1 1 0 0 0,-15 15 0 0 0,11-7 125 0 0,0 1 0 0 0,0 0 0 0 0,-17 30 0 0 0,30-42-57 0 0,-1-1-1 0 0,1 1 0 0 0,0 0 0 0 0,0 0 1 0 0,1 0-1 0 0,0 0 0 0 0,0 1 1 0 0,1-1-1 0 0,-1 12 0 0 0,2-17-62 0 0,0 1 0 0 0,0-1 0 0 0,0 1 0 0 0,0 0-1 0 0,0-1 1 0 0,1 1 0 0 0,0-1 0 0 0,-1 1 0 0 0,1-1 0 0 0,0 1-1 0 0,0-1 1 0 0,0 0 0 0 0,0 0 0 0 0,1 1 0 0 0,-1-1-1 0 0,1 0 1 0 0,-1 0 0 0 0,1 0 0 0 0,0 0 0 0 0,0 0 0 0 0,-1-1-1 0 0,1 1 1 0 0,1 0 0 0 0,-1-1 0 0 0,0 0 0 0 0,0 1 0 0 0,0-1-1 0 0,1 0 1 0 0,-1 0 0 0 0,5 1 0 0 0,2-1-449 0 0,1 0-1 0 0,0 0 1 0 0,-1-1 0 0 0,1 0 0 0 0,-1 0 0 0 0,1-1-1 0 0,11-3 1 0 0,0 1-443 0 0,90-17-3492 0 0,-73 12 4004 0 0,1 2-1 0 0,0 1 1 0 0,54 0 0 0 0,-88 5 710 0 0,0 1 0 0 0,0-1-1 0 0,1 1 1 0 0,-1 0 0 0 0,0 1 0 0 0,0-1 0 0 0,8 4 0 0 0,-11-4-40 0 0,0 1-1 0 0,1-1 1 0 0,-1 0-1 0 0,0 1 1 0 0,0 0 0 0 0,0-1-1 0 0,0 1 1 0 0,-1 0 0 0 0,1 0-1 0 0,0 0 1 0 0,-1 0-1 0 0,1 0 1 0 0,-1 0 0 0 0,0 1-1 0 0,0-1 1 0 0,2 4 0 0 0,-3-3-9 0 0,0-1 0 0 0,1 1 1 0 0,-1 0-1 0 0,0-1 0 0 0,-1 1 0 0 0,1 0 1 0 0,0 0-1 0 0,-1-1 0 0 0,1 1 1 0 0,-1 0-1 0 0,0-1 0 0 0,0 1 1 0 0,0-1-1 0 0,-3 5 3168 0 0,9-18-2640 0 0,-1 1-613 0 0,1 1 1 0 0,1 0 0 0 0,-1 1 0 0 0,2-1 0 0 0,-1 1 0 0 0,9-8 0 0 0,50-44 249 0 0,-42 41-314 0 0,-6 4-84 0 0,21-14 1 0 0,-31 25-11 0 0,0 0 1 0 0,0 0 0 0 0,0 0 0 0 0,1 1 0 0 0,-1 0-1 0 0,13-3 1 0 0,-19 5-1 0 0,1 1-1 0 0,-1 0 0 0 0,1-1 1 0 0,-1 1-1 0 0,1 0 0 0 0,0 0 1 0 0,-1 0-1 0 0,1 0 0 0 0,-1 1 1 0 0,1-1-1 0 0,-1 0 0 0 0,1 1 1 0 0,0-1-1 0 0,-1 1 0 0 0,0-1 1 0 0,1 1-1 0 0,-1 0 0 0 0,1-1 1 0 0,1 3-1 0 0,-2-2-2 0 0,1 1 0 0 0,0 0 0 0 0,-1-1 1 0 0,0 1-1 0 0,1 0 0 0 0,-1 0 0 0 0,0 0 0 0 0,0 0 0 0 0,0 0 0 0 0,-1 0 1 0 0,1 1-1 0 0,0 1 0 0 0,1 8-9 0 0,0-1 1 0 0,-1 1-1 0 0,-1 0 0 0 0,-1 14 1 0 0,1-18 14 0 0,-9 77 16 0 0,6-59-144 0 0,0 1 0 0 0,1 35 0 0 0,2-61 55 0 0,0 0 0 0 0,0 1 0 0 0,0-1 0 0 0,0 0 0 0 0,0 0 0 0 0,0 1 0 0 0,1-1 1 0 0,-1 0-1 0 0,1 0 0 0 0,-1 1 0 0 0,0-1 0 0 0,1 0 0 0 0,0 0 0 0 0,-1 0 0 0 0,1 0 0 0 0,0 0 0 0 0,0 0 0 0 0,-1 0 0 0 0,1 0 0 0 0,0 0 0 0 0,0 0 0 0 0,0 0 0 0 0,2 1 0 0 0,-1-2-323 0 0,-1 0 0 0 0,1 1-1 0 0,0-1 1 0 0,0 0 0 0 0,0 0-1 0 0,0 0 1 0 0,-1 0 0 0 0,1 0-1 0 0,0 0 1 0 0,0 0 0 0 0,0-1-1 0 0,0 1 1 0 0,-1-1 0 0 0,1 1-1 0 0,0-1 1 0 0,1 0 0 0 0,16-8-5112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8 4143 0 0,'0'-8'11866'0'0,"-9"17"-9612"0"0,-11 13-3341 0 0,19-20 1810 0 0,-167 176 759 0 0,138-149-1352 0 0,24-23-108 0 0,1 0 0 0 0,0 0 0 0 0,0 0 0 0 0,0 1 0 0 0,1 0-1 0 0,0-1 1 0 0,1 2 0 0 0,-1-1 0 0 0,-4 14 0 0 0,8-20-20 0 0,0 0 1 0 0,0-1-1 0 0,0 1 0 0 0,0 0 1 0 0,0 0-1 0 0,0 0 0 0 0,0 0 1 0 0,0 0-1 0 0,0-1 0 0 0,0 1 1 0 0,0 0-1 0 0,1 1 1 0 0,-1 0-23 0 0,1-1 0 0 0,0 1 0 0 0,0-1 1 0 0,0 1-1 0 0,0-1 0 0 0,0 0 0 0 0,1 1 1 0 0,-1-1-1 0 0,0 0 0 0 0,1 0 0 0 0,-1 0 1 0 0,0 0-1 0 0,1 0 0 0 0,-1 0 1 0 0,1 0-1 0 0,0-1 0 0 0,-1 1 0 0 0,1-1 1 0 0,2 2-1 0 0,0-1-323 0 0,1-1 1 0 0,-1 1-1 0 0,0 0 0 0 0,1-1 1 0 0,-1 0-1 0 0,8-1 0 0 0,11-2-1121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1839 0 0,'4'-9'13864'0'0,"14"21"-12408"0"0,-15-10-1287 0 0,1-1-1 0 0,0 0 1 0 0,0 0-1 0 0,0 0 1 0 0,0 0 0 0 0,0-1-1 0 0,0 1 1 0 0,0-1-1 0 0,0 0 1 0 0,0 0-1 0 0,0-1 1 0 0,5 0-1 0 0,7-3 440 0 0,27-8 0 0 0,-25 7-309 0 0,17-6-103 0 0,0-1 0 0 0,-1-1 1 0 0,52-29-1 0 0,-72 34-169 0 0,-2 2-16 0 0,0-1 1 0 0,-1 0-1 0 0,0-1 0 0 0,-1 0 0 0 0,0 0 1 0 0,0-1-1 0 0,8-10 0 0 0,-17 18-12 0 0,-1 1 0 0 0,0 0 1 0 0,0 0-1 0 0,1 0 0 0 0,-1 0 0 0 0,0-1 0 0 0,0 1 0 0 0,1 0 0 0 0,-1 0 0 0 0,0 0 0 0 0,0-1 1 0 0,0 1-1 0 0,0 0 0 0 0,0 0 0 0 0,1-1 0 0 0,-1 1 0 0 0,0 0 0 0 0,0-1 0 0 0,0 1 1 0 0,0 0-1 0 0,0 0 0 0 0,0-1 0 0 0,0 1 0 0 0,0 0 0 0 0,0-1 0 0 0,0 1 0 0 0,0 0 0 0 0,0-1 1 0 0,0 1-1 0 0,0 0 0 0 0,0 0 0 0 0,0-1 0 0 0,0 1 0 0 0,-1 0 0 0 0,1 0 0 0 0,0-1 1 0 0,0 1-1 0 0,0 0 0 0 0,0 0 0 0 0,-1-1 0 0 0,1 1 0 0 0,-5-1-22 0 0,1 0 3 0 0,0 0 0 0 0,0 1-1 0 0,0 0 1 0 0,0 0 0 0 0,0 0 0 0 0,0 0-1 0 0,0 1 1 0 0,0-1 0 0 0,0 1 0 0 0,0 0-1 0 0,0 0 1 0 0,-4 3 0 0 0,-7 2-44 0 0,-23 14 0 0 0,30-15 65 0 0,-47 27-35 0 0,-54 42 1 0 0,89-58 24 0 0,0 1 1 0 0,1 1 0 0 0,0 1-1 0 0,2 0 1 0 0,-22 32-1 0 0,35-46 9 0 0,0 1 0 0 0,1 0 0 0 0,0-1 0 0 0,1 1 0 0 0,-1 1 0 0 0,1-1 0 0 0,0 0 0 0 0,1 0 0 0 0,-2 8 0 0 0,3-11 0 0 0,0 1 0 0 0,0-1 0 0 0,0 0 0 0 0,0 1 0 0 0,0-1 0 0 0,1 0 0 0 0,0 1 0 0 0,0-1 0 0 0,0 0 0 0 0,0 0 0 0 0,0 0 0 0 0,0 0 0 0 0,1 0 0 0 0,-1 0 0 0 0,1 0 0 0 0,0 0 0 0 0,0-1 0 0 0,0 1 0 0 0,5 4 0 0 0,3 1 0 0 0,1 1 0 0 0,-1-2 0 0 0,2 1 0 0 0,-1-2 0 0 0,1 1 0 0 0,15 5 0 0 0,-3-3 0 0 0,0-1 0 0 0,33 6 0 0 0,-39-11-155 0 0,-1-1-1 0 0,1 0 0 0 0,0-2 1 0 0,32-2-1 0 0,70-17-1380 0 0,-83 12 1090 0 0,12-2-1098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2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476 177 5527 0 0,'6'-10'78'0'0,"5"-7"53"0"0,-1-1-1 0 0,-1 0 1 0 0,11-30-1 0 0,-7 19 1332 0 0,-8 22 223 0 0,-1 1-1 0 0,1 0 1 0 0,11-12 2281 0 0,-15 22-3872 0 0,-1-1 1 0 0,0 0 0 0 0,1 0 0 0 0,-1 1 0 0 0,0-1 0 0 0,-1 0 0 0 0,1 0-1 0 0,0 1 1 0 0,-1-1 0 0 0,0 0 0 0 0,-2 6 0 0 0,1 1 57 0 0,-9 28 230 0 0,-25 64 1 0 0,-27 36 126 0 0,44-99-363 0 0,-209 444 506 0 0,100-261-632 0 0,67-125-290 0 0,56-89-413 0 0,0 1 1 0 0,-7 17 0 0 0,12-24-385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141 166 5527 0 0,'2'-2'423'0'0,"-1"0"-341"0"0,14-7 333 0 0,-14 9 93 0 0,1-1 0 0 0,-1 0-1 0 0,1 1 1 0 0,-1-1-1 0 0,0 1 1 0 0,1 0 0 0 0,-1-1-1 0 0,1 1 1 0 0,0 0 0 0 0,-1 0-1 0 0,1 0 1 0 0,-1 0-1 0 0,3 0 1 0 0,-3 1-233 0 0,1-1-1 0 0,-1 1 1 0 0,1-1-1 0 0,-1 1 1 0 0,0-1-1 0 0,0 1 1 0 0,1 0-1 0 0,-1 0 1 0 0,0 0-1 0 0,0-1 1 0 0,0 1-1 0 0,1 2 1 0 0,2 2-38 0 0,0 1-1 0 0,0-1 1 0 0,-1 1 0 0 0,0 0 0 0 0,3 8-1 0 0,5 9 179 0 0,-11-20-383 0 0,2 1-20 0 0,12 5 196 0 0,-11-7-193 0 0,0-1 0 0 0,0 0 0 0 0,0 0 0 0 0,0-1 0 0 0,0 1 0 0 0,0-1 0 0 0,0 1 0 0 0,0-1 0 0 0,0 0 1 0 0,0 0-1 0 0,0-1 0 0 0,0 1 0 0 0,0 0 0 0 0,0-1 0 0 0,0 0 0 0 0,0 0 0 0 0,0 0 0 0 0,0 0 0 0 0,0 0 0 0 0,-1-1 0 0 0,6-2 0 0 0,4-3 17 0 0,-1-1-1 0 0,0 0 1 0 0,15-16-1 0 0,-12 11-4 0 0,0-1 0 0 0,16-23 0 0 0,-25 30-23 0 0,0-1 0 0 0,0-1 0 0 0,0 1 0 0 0,-1-1 0 0 0,-1 1 0 0 0,1-1 0 0 0,1-10 1 0 0,-4 17-22 0 0,-1 0 0 0 0,0 0 0 0 0,1 0 0 0 0,-1 1 0 0 0,0-1 0 0 0,0 0 0 0 0,0 0 0 0 0,0 0 0 0 0,0 0 0 0 0,-1 0 0 0 0,1 0 0 0 0,-1 0 1 0 0,1 0-1 0 0,-1 0 0 0 0,1 0 0 0 0,-1 1 0 0 0,-2-4 0 0 0,2 4-10 0 0,0 0 0 0 0,1 0 1 0 0,-1 1-1 0 0,0-1 0 0 0,-1 0 0 0 0,1 0 0 0 0,0 1 1 0 0,0-1-1 0 0,0 1 0 0 0,0-1 0 0 0,0 1 1 0 0,-1-1-1 0 0,1 1 0 0 0,0 0 0 0 0,0 0 0 0 0,-1-1 1 0 0,1 1-1 0 0,0 0 0 0 0,-1 0 0 0 0,1 0 0 0 0,0 0 1 0 0,0 1-1 0 0,-1-1 0 0 0,1 0 0 0 0,0 0 0 0 0,0 1 1 0 0,-3 0-1 0 0,-17 8-202 0 0,-1 1 1 0 0,1 1-1 0 0,1 0 0 0 0,-31 24 1 0 0,33-22 140 0 0,-27 18 101 0 0,3 2-1 0 0,0 1 0 0 0,-41 46 1 0 0,72-67 21 0 0,0 0 1 0 0,-11 18-1 0 0,19-25-14 0 0,-1-1 1 0 0,1 1-1 0 0,0 0 0 0 0,1 0 0 0 0,0 0 0 0 0,0 0 0 0 0,0 0 1 0 0,0 1-1 0 0,0 6 0 0 0,3-11-3 0 0,-1 0 1 0 0,0 1 0 0 0,0-1-1 0 0,1 0 1 0 0,0 1-1 0 0,-1-1 1 0 0,1 0 0 0 0,0 0-1 0 0,0 0 1 0 0,0 1-1 0 0,0-1 1 0 0,1 0 0 0 0,-1-1-1 0 0,0 1 1 0 0,1 0-1 0 0,0 0 1 0 0,-1 0-1 0 0,1-1 1 0 0,0 1 0 0 0,0-1-1 0 0,0 0 1 0 0,0 1-1 0 0,0-1 1 0 0,0 0 0 0 0,0 0-1 0 0,4 1 1 0 0,2 1 59 0 0,-1 0 0 0 0,1-1-1 0 0,0 0 1 0 0,1 0 0 0 0,-1 0 0 0 0,11-1 0 0 0,35 0 214 0 0,83-10-1 0 0,-12-13-2741 0 0,-100 15-1785 0 0,-1-1-1258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6911 0 0,'0'0'623'0'0,"-7"4"-502"0"0,4 0 250 0 0,1-1 0 0 0,0 0 0 0 0,0 1-1 0 0,1 0 1 0 0,-1-1 0 0 0,1 1 0 0 0,-2 6-1 0 0,-4 10 1571 0 0,-7 9 88 0 0,-11 42-1 0 0,15-36-1521 0 0,2 0-1 0 0,1 1 0 0 0,2 1 1 0 0,-1 66-1 0 0,7-95-94 0 0,-1-1 0 0 0,1 0-1 0 0,4 12 1 0 0,-5-17 285 0 0,15 0-485 0 0,-13-2-200 0 0,-1 0 0 0 0,1 0 0 0 0,0 1-1 0 0,0-1 1 0 0,-1 0 0 0 0,1 0 0 0 0,0 0-1 0 0,0-1 1 0 0,-1 1 0 0 0,1 0-1 0 0,0-1 1 0 0,-1 1 0 0 0,1-1 0 0 0,0 1-1 0 0,2-2 1 0 0,8-5 50 0 0,-1-1-1 0 0,0 0 1 0 0,20-18-1 0 0,26-34 11 0 0,-40 42-42 0 0,29-32-116 0 0,87-88 260 0 0,-109 116-495 0 0,1 2 0 0 0,0 0 1 0 0,2 2-1 0 0,28-15 0 0 0,-23 20-2760 0 0,-16 8-3422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89 5527 0 0,'0'0'856'0'0,"7"10"6726"0"0,-3-7-7348 0 0,-1 0 0 0 0,1-1 0 0 0,0 1 0 0 0,0-1 0 0 0,0 1 1 0 0,1-1-1 0 0,-1 0 0 0 0,0-1 0 0 0,1 1 0 0 0,-1-1 0 0 0,1 0 0 0 0,0 0 1 0 0,-1 0-1 0 0,1-1 0 0 0,0 1 0 0 0,0-1 0 0 0,-1 0 0 0 0,1-1 1 0 0,0 1-1 0 0,0-1 0 0 0,5-1 0 0 0,11-4 26 0 0,1 0 0 0 0,-1-2 0 0 0,26-12 0 0 0,-20 8 162 0 0,-20 9-397 0 0,0 0 1 0 0,0 0-1 0 0,-1 0 0 0 0,1-1 1 0 0,-1 0-1 0 0,0 0 0 0 0,0-1 1 0 0,0 0-1 0 0,5-5 0 0 0,-11 9-25 0 0,1 1 0 0 0,-1 0-1 0 0,0 0 1 0 0,0-1 0 0 0,1 1 0 0 0,-1 0 0 0 0,0 0-1 0 0,0-1 1 0 0,1 1 0 0 0,-1 0 0 0 0,0 0-1 0 0,0-1 1 0 0,0 1 0 0 0,1 0 0 0 0,-1-1-1 0 0,0 1 1 0 0,0 0 0 0 0,0-1 0 0 0,0 1-1 0 0,0-1 1 0 0,0 1 0 0 0,0 0 0 0 0,0-1-1 0 0,0 1 1 0 0,0 0 0 0 0,0-1 0 0 0,0 1-1 0 0,0 0 1 0 0,0-1 0 0 0,0 1 0 0 0,0 0-1 0 0,0-1 1 0 0,-1 1 0 0 0,1 0 0 0 0,0-1 0 0 0,0 1-1 0 0,0 0 1 0 0,0-1 0 0 0,-1 1 0 0 0,1 0-1 0 0,0 0 1 0 0,0-1 0 0 0,-1 1 0 0 0,1 0-1 0 0,-1-1 1 0 0,1 1-2 0 0,0-1-11 0 0,-1 0 1 0 0,0 1 0 0 0,0-1-1 0 0,0 0 1 0 0,0 0 0 0 0,0 0-1 0 0,0 1 1 0 0,0-1 0 0 0,0 0-1 0 0,0 1 1 0 0,0-1 0 0 0,-1 1-1 0 0,1-1 1 0 0,0 1 0 0 0,0 0-1 0 0,0-1 1 0 0,-1 1-1 0 0,1 0 1 0 0,0 0 0 0 0,0 0-1 0 0,-1 0 1 0 0,1 0 0 0 0,0 0-1 0 0,-3 1 1 0 0,-3 0-41 0 0,-1 1-1 0 0,1 0 1 0 0,-8 3-1 0 0,8-2 24 0 0,-107 45-197 0 0,86-35 224 0 0,2 0-5 0 0,0 0-1 0 0,0 2 0 0 0,1 1 1 0 0,1 0-1 0 0,1 2 1 0 0,-24 24-1 0 0,40-34 13 0 0,0-1 0 0 0,1 1-1 0 0,0 1 1 0 0,0-1 0 0 0,1 1-1 0 0,0 0 1 0 0,0 1 0 0 0,-5 18-1 0 0,8-24 0 0 0,1 1-1 0 0,0 0 1 0 0,0 0-1 0 0,0 0 1 0 0,1 1-1 0 0,0-1 1 0 0,0 0 0 0 0,0 0-1 0 0,0 0 1 0 0,1 0-1 0 0,0 0 1 0 0,0 0-1 0 0,0 0 1 0 0,1 0-1 0 0,0 0 1 0 0,0-1 0 0 0,0 1-1 0 0,0-1 1 0 0,6 8-1 0 0,-4-8 8 0 0,-1 0 0 0 0,1 0-1 0 0,1 0 1 0 0,-1-1 0 0 0,0 1-1 0 0,1-1 1 0 0,0-1 0 0 0,0 1-1 0 0,0-1 1 0 0,0 1 0 0 0,0-1-1 0 0,0-1 1 0 0,0 1 0 0 0,1-1 0 0 0,7 1-1 0 0,3 0-117 0 0,0-1 0 0 0,0 0 0 0 0,0-1 0 0 0,17-3 0 0 0,36-6-2261 0 0,-32 1-3945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58 6911 0 0,'21'-57'2774'0'0,"-47"144"6709"0"0,-9 8-6908 0 0,-47 100-4040 0 0,59-141 2506 0 0,-97 252-857 0 0,102-256-196 0 0,3 1-1 0 0,-11 63 1 0 0,26-110-79 0 0,-1 0 0 0 0,1 0 0 0 0,0-1 0 0 0,0 1 0 0 0,0 0 0 0 0,1 0 0 0 0,-1 0 0 0 0,1-1 0 0 0,0 1 1 0 0,0 0-1 0 0,0-1 0 0 0,1 1 0 0 0,-1-1 0 0 0,3 5 0 0 0,-3-8 13 0 0,-1 1 1 0 0,1-1-1 0 0,-1 1 0 0 0,1-1 1 0 0,-1 0-1 0 0,1 1 1 0 0,-1-1-1 0 0,1 0 1 0 0,-1 0-1 0 0,1 1 0 0 0,-1-1 1 0 0,1 0-1 0 0,-1 0 1 0 0,1 0-1 0 0,0 0 0 0 0,-1 0 1 0 0,1 1-1 0 0,-1-1 1 0 0,1 0-1 0 0,0-1 0 0 0,1 1-605 0 0,12 1-5787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55 919 0 0,'1'-2'67'0'0,"11"-26"3451"0"0,0 4 6285 0 0,-13 28-6151 0 0,-47 130-639 0 0,27-86-2917 0 0,-2 0 0 0 0,-30 46-1 0 0,46-84-1111 0 0,0 0 0 0 0,0-1 0 0 0,-18 17 0 0 0,16-19-5340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203 300 7367 0 0,'0'0'4474'0'0,"-2"0"-3278"0"0,-3 3-1008 0 0,1-1 1 0 0,-1 0 0 0 0,1 1-1 0 0,0 0 1 0 0,0 0 0 0 0,0 0 0 0 0,0 1-1 0 0,0 0 1 0 0,1-1 0 0 0,0 1-1 0 0,-1 0 1 0 0,2 0 0 0 0,-6 9 0 0 0,-2 7 1014 0 0,-15 42 0 0 0,10-21 51 0 0,9-28-875 0 0,0 0-1 0 0,0 0 0 0 0,-12 15 1 0 0,0-12 147 0 0,16-15-411 0 0,0 0-19 0 0,-5 0-7 0 0,5-1-2 0 0,0-1-6 0 0,1 0-67 0 0,-1 0 0 0 0,0 0 0 0 0,1-1 0 0 0,-1 1-1 0 0,1 0 1 0 0,0-1 0 0 0,-1 1 0 0 0,1-1 0 0 0,0 1 0 0 0,0-1 0 0 0,0 0 0 0 0,0 1-1 0 0,0-1 1 0 0,1 0 0 0 0,-2-3 0 0 0,1 1 6 0 0,0-1 0 0 0,0 1 0 0 0,1-1-1 0 0,-1 1 1 0 0,1-1 0 0 0,1-6 0 0 0,0-3 32 0 0,2 0 0 0 0,-1-1-1 0 0,8-18 1 0 0,-1 7-61 0 0,1 1 0 0 0,1-1 1 0 0,2 2-1 0 0,0 0 0 0 0,2 1 0 0 0,0 0 0 0 0,2 1 0 0 0,0 1 1 0 0,1 0-1 0 0,1 1 0 0 0,1 2 0 0 0,1 0 0 0 0,1 1 0 0 0,0 1 1 0 0,1 1-1 0 0,1 0 0 0 0,0 2 0 0 0,35-13 0 0 0,-58 26 8 0 0,17-7 11 0 0,0 1 0 0 0,0 0 0 0 0,22-2 0 0 0,-34 7-2 0 0,-1 1 0 0 0,1-1-1 0 0,0 1 1 0 0,0 1-1 0 0,-1-1 1 0 0,9 3 0 0 0,-11-3-5 0 0,0 1 0 0 0,0 0 1 0 0,0 0-1 0 0,0 1 0 0 0,0-1 1 0 0,0 1-1 0 0,-1-1 0 0 0,1 1 0 0 0,-1 0 1 0 0,1 0-1 0 0,-1 0 0 0 0,0 0 1 0 0,2 3-1 0 0,-2-2 0 0 0,0 0 0 0 0,0 0 0 0 0,-1 0 1 0 0,0 0-1 0 0,1 1 0 0 0,-1-1 0 0 0,0 0 0 0 0,-1 1 0 0 0,1-1 0 0 0,-1 1 1 0 0,1-1-1 0 0,-1 1 0 0 0,0-1 0 0 0,0 1 0 0 0,-1-1 0 0 0,0 6 1 0 0,-1 4 19 0 0,-1 0 1 0 0,-9 25 0 0 0,-6 3 127 0 0,-45 76-1 0 0,-9 18 72 0 0,63-117-192 0 0,-9 25 116 0 0,16-40-129 0 0,1 0 1 0 0,0-1 0 0 0,0 1-1 0 0,0 0 1 0 0,0 0 0 0 0,0 0-1 0 0,1 0 1 0 0,-1 0 0 0 0,1 4-1 0 0,0-2-4 0 0,2 7-28 0 0,-1-8-89 0 0,1 0 0 0 0,0 1 0 0 0,1-1-1 0 0,-1-1 1 0 0,1 1 0 0 0,-1 0 0 0 0,1-1-1 0 0,0 1 1 0 0,0-1 0 0 0,1 0-1 0 0,-1 0 1 0 0,1 0 0 0 0,-1 0 0 0 0,1-1-1 0 0,0 0 1 0 0,0 0 0 0 0,0 0 0 0 0,0 0-1 0 0,1 0 1 0 0,-1-1 0 0 0,0 1-1 0 0,1-1 1 0 0,8 1 0 0 0,13 0-979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5815 0 0,'18'-5'568'0'0,"-8"3"-504"0"0,1 2-64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92 2759 0 0,'12'-12'317'0'0,"0"0"-1"0"0,23-17 0 0 0,15-9 12310 0 0,-61 41-11641 0 0,-17 8-1186 0 0,9-1 313 0 0,-209 112 161 0 0,196-102-209 0 0,32-20-64 0 0,-1 0 1 0 0,1 0-1 0 0,0 0 0 0 0,-1 0 0 0 0,1 1 0 0 0,-1-1 0 0 0,1 0 1 0 0,0 0-1 0 0,-1 1 0 0 0,1-1 0 0 0,0 0 0 0 0,-1 0 0 0 0,1 1 1 0 0,0-1-1 0 0,0 0 0 0 0,-1 1 0 0 0,1-1 0 0 0,0 0 0 0 0,0 1 1 0 0,-1-1-1 0 0,1 1 0 0 0,0-1 0 0 0,0 0 0 0 0,0 1 0 0 0,0-1 1 0 0,0 1-1 0 0,0-1 0 0 0,0 1 0 0 0,0-1 0 0 0,0 0 0 0 0,0 1 1 0 0,0-1-1 0 0,0 1 0 0 0,0-1 0 0 0,0 1 0 0 0,0-1 0 0 0,0 0 1 0 0,0 1-1 0 0,0-1 0 0 0,1 1 0 0 0,-1-1 0 0 0,0 0 0 0 0,1 1 1 0 0,-1 0 2 0 0,1 1 2 0 0,0 1-1 0 0,0 0 1 0 0,1 0 0 0 0,-1-1-1 0 0,1 1 1 0 0,0 0 0 0 0,-1-1-1 0 0,1 0 1 0 0,0 1 0 0 0,1-1-1 0 0,-1 0 1 0 0,3 2 0 0 0,35 23 27 0 0,-27-19-8 0 0,114 71-88 0 0,-87-53 32 0 0,65 58 0 0 0,-101-80 38 0 0,-1-1-1 0 0,0 1 1 0 0,0 0-1 0 0,0 0 1 0 0,0 0-1 0 0,0 0 1 0 0,-1 0 0 0 0,0 1-1 0 0,0-1 1 0 0,0 1-1 0 0,0 0 1 0 0,-1-1-1 0 0,1 7 1 0 0,-1-9 4 0 0,-1 0 1 0 0,0 0 0 0 0,0 0-1 0 0,0 1 1 0 0,0-1-1 0 0,0 0 1 0 0,-1 0 0 0 0,1 1-1 0 0,-1-1 1 0 0,1 0 0 0 0,-1 0-1 0 0,0 0 1 0 0,0 0-1 0 0,0 0 1 0 0,0 0 0 0 0,0 0-1 0 0,0 0 1 0 0,0 0-1 0 0,-1 0 1 0 0,1-1 0 0 0,-1 1-1 0 0,1 0 1 0 0,-1-1 0 0 0,0 0-1 0 0,0 1 1 0 0,0-1-1 0 0,1 0 1 0 0,-1 0 0 0 0,0 0-1 0 0,-4 1 1 0 0,-22 8 149 0 0,0-2-1 0 0,-1-1 1 0 0,0-1 0 0 0,-51 2 0 0 0,-67-4 98 0 0,105-4-207 0 0,33 0-108 0 0,-3 1-31 0 0,1-1 0 0 0,-1-1 0 0 0,1 0 0 0 0,-1 0 0 0 0,1-1 0 0 0,0 0 0 0 0,-16-6 0 0 0,18 2-4354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5527 0 0,'0'0'2022'0'0,"-1"2"-412"0"0,-99 187 5429 0 0,-1 1-5982 0 0,35-50-822 0 0,-6 14-128 0 0,46-90-77 0 0,-22 53 46 0 0,46-115-389 0 0,0 3 582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43 10623 0 0,'-26'13'831'0'0,"0"2"-1"0"0,-46 33 0 0 0,24-9 2982 0 0,63-41-2947 0 0,11-4-341 0 0,0-1-1 0 0,39-17 0 0 0,-26 10-265 0 0,95-30 261 0 0,-60 21-418 0 0,-41 13-337 0 0,0 2 0 0 0,67-8 0 0 0,-28 12-6884 0 0,-53 4 1756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1287 46 11519 0 0,'16'-7'205'0'0,"18"-10"630"0"0,-32 16-809 0 0,-1 0 0 0 0,1 0-1 0 0,-1-1 1 0 0,0 1 0 0 0,1 0-1 0 0,-1-1 1 0 0,2-2-1 0 0,5-5 3825 0 0,-10 11-3779 0 0,-1 0 1 0 0,1 0 0 0 0,0 0-1 0 0,-1 0 1 0 0,1 0-1 0 0,1 1 1 0 0,-4 3-1 0 0,-4 5 48 0 0,-11 8-6 0 0,-1-2 0 0 0,0 0 0 0 0,-2-2 0 0 0,-46 26 0 0 0,-14 8 30 0 0,-107 74 454 0 0,-393 187 0 0 0,531-286-590 0 0,-54 22 28 0 0,86-39-30 0 0,-1 0 1 0 0,-1-1 0 0 0,-25 3-1 0 0,45-8-10 0 0,0-1 0 0 0,-1 0 0 0 0,1 0 0 0 0,0 0 0 0 0,0 0 0 0 0,-1 0 0 0 0,1 0 0 0 0,0 0 0 0 0,0-1 0 0 0,0 1 0 0 0,-1-1 0 0 0,1 0 0 0 0,0 1 0 0 0,0-1 0 0 0,-3-2 0 0 0,4 2 0 0 0,-1 0-1 0 0,1-1 1 0 0,0 1-1 0 0,0 0 0 0 0,0-1 1 0 0,1 1-1 0 0,-1 0 1 0 0,0-1-1 0 0,0 1 1 0 0,1-1-1 0 0,-1 1 0 0 0,1-1 1 0 0,-1 1-1 0 0,1-1 1 0 0,0 1-1 0 0,0-1 1 0 0,0 0-1 0 0,0 1 0 0 0,0-1 1 0 0,0 0-1 0 0,0 1 1 0 0,1-3-1 0 0,1-9-73 0 0,0 1-1 0 0,2 0 0 0 0,-1 0 1 0 0,2 0-1 0 0,-1 0 1 0 0,2 1-1 0 0,0 0 1 0 0,0 0-1 0 0,13-17 1 0 0,-2 6-18 0 0,2 0 1 0 0,0 1 0 0 0,27-22 0 0 0,-37 35 80 0 0,0 1 1 0 0,0 0-1 0 0,1 0 0 0 0,15-8 0 0 0,-22 14 32 0 0,-1 0 0 0 0,1 0 0 0 0,0 0 1 0 0,0 0-1 0 0,0 0 0 0 0,-1 1 0 0 0,1-1 0 0 0,0 1 0 0 0,0 0 0 0 0,0 0 1 0 0,0 0-1 0 0,0 0 0 0 0,0 0 0 0 0,0 1 0 0 0,0-1 0 0 0,-1 1 0 0 0,1 0 0 0 0,0 0 1 0 0,0 0-1 0 0,0 0 0 0 0,-1 0 0 0 0,1 1 0 0 0,2 1 0 0 0,57 44 191 0 0,13 8-162 0 0,-61-46-46 0 0,0-1 0 0 0,1 0 0 0 0,26 9 0 0 0,-10-7 52 0 0,0-2 0 0 0,0-2 0 0 0,0-1 0 0 0,42 2 0 0 0,128-8-1062 0 0,-128-1-1034 0 0,-32 2 462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 5527 0 0,'0'0'423'0'0,"-2"0"-278"0"0,-11-2 349 0 0,0 1-1 0 0,0 1 0 0 0,0 0 1 0 0,1 1-1 0 0,-1 0 0 0 0,0 1 1 0 0,0 1-1 0 0,1 0 0 0 0,-1 0 1 0 0,1 2-1 0 0,0-1 0 0 0,0 1 1 0 0,1 1-1 0 0,-1 0 0 0 0,1 1 1 0 0,0 0-1 0 0,-17 16 0 0 0,22-17-244 0 0,0 1 0 0 0,1 0 0 0 0,0 0 0 0 0,1 0 0 0 0,-1 1 0 0 0,1 0-1 0 0,0-1 1 0 0,1 2 0 0 0,-4 14 0 0 0,5-18-216 0 0,1-1 0 0 0,0 1 1 0 0,0 0-1 0 0,1 0 0 0 0,0 0 0 0 0,-1 0 1 0 0,2 0-1 0 0,-1 0 0 0 0,0 0 0 0 0,1-1 0 0 0,0 1 1 0 0,0 0-1 0 0,1 0 0 0 0,-1-1 0 0 0,1 1 1 0 0,0 0-1 0 0,0-1 0 0 0,5 7 0 0 0,-4-7 0 0 0,0-1-1 0 0,0 0 0 0 0,0 0 1 0 0,1 0-1 0 0,-1-1 0 0 0,1 1 1 0 0,-1-1-1 0 0,1 0 0 0 0,0 0 0 0 0,0 0 1 0 0,0-1-1 0 0,0 1 0 0 0,1-1 1 0 0,-1 0-1 0 0,0 0 0 0 0,0 0 1 0 0,6-1-1 0 0,0 1 35 0 0,0-1-1 0 0,0 0 1 0 0,0-1-1 0 0,1-1 1 0 0,-1 1 0 0 0,11-4-1 0 0,-7 0-28 0 0,0 1-1 0 0,-1-2 0 0 0,0 0 1 0 0,0 0-1 0 0,14-10 0 0 0,-21 12-43 0 0,1-1 0 0 0,-1 0 1 0 0,0 0-1 0 0,-1 0 0 0 0,1 0 0 0 0,-1-1 0 0 0,0 0 0 0 0,-1 0 0 0 0,1-1 0 0 0,-1 1 0 0 0,4-10 1 0 0,-7 15-18 0 0,-1 0 1 0 0,0 0-1 0 0,1 0 1 0 0,-1 0-1 0 0,0-1 1 0 0,1 1 0 0 0,-1 0-1 0 0,0 0 1 0 0,0 0-1 0 0,0 0 1 0 0,0-1-1 0 0,0 1 1 0 0,0 0 0 0 0,0 0-1 0 0,-1 0 1 0 0,1 0-1 0 0,0-1 1 0 0,-1 1 0 0 0,1 0-1 0 0,-1-2 1 0 0,0 2-17 0 0,-1-1 0 0 0,1 1 0 0 0,0 0-1 0 0,-1-1 1 0 0,1 1 0 0 0,-1 0 0 0 0,1 0 0 0 0,-1 0 0 0 0,1 0 0 0 0,-1 0 0 0 0,-3-1 0 0 0,-5-2-206 0 0,0 1 0 0 0,0 1 1 0 0,-21-3-1 0 0,19 3-31 0 0,-31-3-470 0 0,27 4 407 0 0,-1-2-1 0 0,0 1 0 0 0,1-2 1 0 0,-32-11-1 0 0,36 8 158 0 0,12 7 157 0 0,-1-1 0 0 0,1 1 0 0 0,0 0 0 0 0,0-1 0 0 0,-1 1 0 0 0,1-1 0 0 0,0 1 1 0 0,0-1-1 0 0,0 1 0 0 0,-1-1 0 0 0,1 1 0 0 0,0-1 0 0 0,0 1 0 0 0,0 0 0 0 0,0-1 0 0 0,0 1 1 0 0,0-1-1 0 0,0 1 0 0 0,0-1 0 0 0,0 1 0 0 0,0-1 0 0 0,0 1 0 0 0,1-1 0 0 0,-1 1 1 0 0,0-1-1 0 0,5-10-349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0 513 5527 0 0,'0'0'423'0'0,"2"-1"-278"0"0,1 0 320 0 0,-1 0-1 0 0,1 0 0 0 0,0-1 0 0 0,-1 1 1 0 0,1 0-1 0 0,-1-1 0 0 0,0 0 0 0 0,0 0 1 0 0,1 0-1 0 0,-1 0 0 0 0,2-2 0 0 0,-2 1-36 0 0,0-1 0 0 0,-1 1 0 0 0,1 0 0 0 0,-1-1 0 0 0,0 0 0 0 0,1 1 0 0 0,-1-1 0 0 0,0-5 0 0 0,4-28 1603 0 0,1-62 0 0 0,-6 72-1688 0 0,1 0 0 0 0,2 0 0 0 0,0 0 0 0 0,13-47 0 0 0,-14 68-319 0 0,1 0 0 0 0,0 1 0 0 0,0-1 0 0 0,0 1 0 0 0,0-1-1 0 0,1 1 1 0 0,0 0 0 0 0,0 1 0 0 0,1-1 0 0 0,-1 1 0 0 0,1 0 0 0 0,0 0 0 0 0,0 0 0 0 0,0 0-1 0 0,1 1 1 0 0,7-4 0 0 0,9-2-1025 0 0,0 0 0 0 0,1 2 0 0 0,24-5 0 0 0,-23 6-2042 0 0,11-3-3260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1839 0 0,'0'0'10274'0'0,"-1"2"-9702"0"0,-2 10-143 0 0,0 0 0 0 0,-1 0 1 0 0,-1 0-1 0 0,0-1 0 0 0,-1 0 1 0 0,-7 12-1 0 0,1-1-44 0 0,-92 140 1473 0 0,33-55-1512 0 0,50-76-354 0 0,14-23-101 0 0,1 0-1 0 0,0 1 1 0 0,1-1 0 0 0,0 1 0 0 0,1 1 0 0 0,-1-1 0 0 0,-3 16 0 0 0,7-23-1007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23 8783 0 0,'-7'1'111'0'0,"0"-1"-1"0"0,1 1 0 0 0,-1 1 0 0 0,0-1 0 0 0,1 1 1 0 0,-1 0-1 0 0,1 1 0 0 0,-10 4 0 0 0,-49 33 389 0 0,47-28 181 0 0,3-1-95 0 0,0-1 1 0 0,0 2-1 0 0,-14 15 0 0 0,22-20-296 0 0,0 1 0 0 0,1 0 0 0 0,0 1 0 0 0,0-1-1 0 0,1 1 1 0 0,0 0 0 0 0,-4 11 0 0 0,8-17-211 0 0,-1 0 1 0 0,1 0-1 0 0,0 1 0 0 0,1-1 0 0 0,-1 1 1 0 0,1-1-1 0 0,-1 0 0 0 0,1 1 1 0 0,0-1-1 0 0,0 1 0 0 0,1-1 0 0 0,-1 1 1 0 0,1-1-1 0 0,-1 1 0 0 0,1-1 1 0 0,0 0-1 0 0,0 1 0 0 0,1-1 0 0 0,-1 0 1 0 0,1 0-1 0 0,0 0 0 0 0,0 0 1 0 0,0 0-1 0 0,0 0 0 0 0,4 3 0 0 0,-3-2-21 0 0,1-1-1 0 0,0 0 0 0 0,0 0 0 0 0,0 0 1 0 0,0-1-1 0 0,1 0 0 0 0,-1 0 0 0 0,1 0 1 0 0,-1 0-1 0 0,1 0 0 0 0,0-1 0 0 0,0 0 1 0 0,0 0-1 0 0,0 0 0 0 0,-1-1 0 0 0,1 0 1 0 0,7 0-1 0 0,1-2 26 0 0,1 0 0 0 0,-1 0 0 0 0,-1-2 0 0 0,1 1 0 0 0,0-2 0 0 0,-1 0 0 0 0,19-10 0 0 0,5-6 43 0 0,36-27-1 0 0,-62 41-123 0 0,-1 0-1 0 0,-1-1 1 0 0,1 0 0 0 0,-1 0-1 0 0,0-1 1 0 0,-1 1 0 0 0,0-2-1 0 0,10-17 1 0 0,-15 23-45 0 0,0-1 0 0 0,1 0 0 0 0,-2 0 1 0 0,1 0-1 0 0,0-1 0 0 0,-1 1 0 0 0,0 0 1 0 0,-1 0-1 0 0,1-1 0 0 0,-1 1 0 0 0,0-1 1 0 0,0 1-1 0 0,0 0 0 0 0,-1-1 0 0 0,0 1 1 0 0,0 0-1 0 0,-1 0 0 0 0,1 0 0 0 0,-1-1 1 0 0,-4-7-1 0 0,5 10-17 0 0,-1 1 0 0 0,1 0-1 0 0,-1-1 1 0 0,1 1 0 0 0,-1 0 0 0 0,0 0 0 0 0,0 0 0 0 0,0 0 0 0 0,0 0 0 0 0,0 1-1 0 0,0-1 1 0 0,-1 1 0 0 0,1-1 0 0 0,0 1 0 0 0,-1 0 0 0 0,1 0 0 0 0,-1 0 0 0 0,0 0-1 0 0,1 0 1 0 0,-1 1 0 0 0,0-1 0 0 0,1 1 0 0 0,-1-1 0 0 0,0 1 0 0 0,0 0-1 0 0,-4 1 1 0 0,-4 0-106 0 0,-1 2-1 0 0,1-1 1 0 0,0 1 0 0 0,-21 9-1 0 0,25-9 164 0 0,-30 15-700 0 0,35-17 12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7743 0 0,'0'0'704'0'0,"8"-1"1830"0"0,-14 9-2398 0 0,0-1 0 0 0,0 0 1 0 0,0-1-1 0 0,-1 1 0 0 0,-10 6 1 0 0,-9 9-9 0 0,-7 9 210 0 0,6-6 578 0 0,-35 39 0 0 0,54-54-591 0 0,0 0 1 0 0,1 1 0 0 0,0 0 0 0 0,1 0-1 0 0,0 1 1 0 0,-6 16 0 0 0,10-22-207 0 0,0 0 0 0 0,1 0 0 0 0,0 0 1 0 0,0 0-1 0 0,0 0 0 0 0,1 0 0 0 0,0 0 0 0 0,0 0 0 0 0,1 0 0 0 0,-1 0 1 0 0,1 0-1 0 0,0 0 0 0 0,1 0 0 0 0,0 0 0 0 0,4 9 0 0 0,-5-12-77 0 0,1 0 1 0 0,0 0-1 0 0,0 0 0 0 0,0-1 0 0 0,0 1 1 0 0,1-1-1 0 0,-1 0 0 0 0,1 0 0 0 0,0 0 1 0 0,-1 0-1 0 0,1 0 0 0 0,0 0 0 0 0,0-1 1 0 0,0 1-1 0 0,0-1 0 0 0,0 0 0 0 0,1 0 1 0 0,-1 0-1 0 0,0 0 0 0 0,0-1 0 0 0,1 1 1 0 0,-1-1-1 0 0,0 0 0 0 0,5 0 1 0 0,2 0 69 0 0,1-1 0 0 0,0 0 1 0 0,-1 0-1 0 0,1-1 0 0 0,-1-1 1 0 0,14-4-1 0 0,-4-2-51 0 0,0 0 0 0 0,-1-2 0 0 0,-1 0 0 0 0,0-1 0 0 0,-1 0 0 0 0,0-2 0 0 0,0 0-1 0 0,-2-1 1 0 0,0 0 0 0 0,-1-1 0 0 0,0-1 0 0 0,-1 0 0 0 0,18-34 0 0 0,-26 42-32 0 0,-1 0-1 0 0,0-1 0 0 0,4-18 1 0 0,-6 23-20 0 0,-1 0 0 0 0,0 0 0 0 0,-1-1 0 0 0,1 1 0 0 0,-1-1 0 0 0,0 1 0 0 0,0 0 0 0 0,-1-1 0 0 0,-1-5 0 0 0,1 9-50 0 0,1 0 0 0 0,-2 0 0 0 0,1 0 0 0 0,0 0 0 0 0,0 0 0 0 0,-1 0 0 0 0,1 0 1 0 0,-1 0-1 0 0,1 0 0 0 0,-1 0 0 0 0,0 1 0 0 0,1-1 0 0 0,-1 1 0 0 0,0-1 0 0 0,0 1 0 0 0,0 0 0 0 0,-1 0 0 0 0,1 0 0 0 0,0 0 0 0 0,0 0 0 0 0,0 0 0 0 0,-1 1 0 0 0,1-1 0 0 0,0 1 0 0 0,-4-1 0 0 0,-7 0-649 0 0,0 0 0 0 0,0 1 0 0 0,-19 1 0 0 0,19 0-54 0 0,13-1 715 0 0,-79 2-2655 0 0,46-4-1375 0 0,11-2-192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5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6447 0 0,'2'-7'313'0'0,"-2"-21"277"0"0,-1 22-733 0 0,5-8 9718 0 0,8 22-8599 0 0,-9-4-842 0 0,0-1 1 0 0,0 1-1 0 0,0 0 1 0 0,-1 0-1 0 0,1 0 1 0 0,-1 0-1 0 0,0 1 1 0 0,0-1-1 0 0,2 9 1 0 0,1 6 248 0 0,2 21 0 0 0,-5-28-247 0 0,-2-10-117 0 0,61 305 1261 0 0,-48-258-1256 0 0,1-1 0 0 0,3-1 0 0 0,3 0 0 0 0,29 53 1 0 0,-40-86-110 0 0,0 0 1 0 0,21 24 0 0 0,-25-32 43 0 0,1 0-1 0 0,1 0 0 0 0,-1-1 1 0 0,1 0-1 0 0,0 0 0 0 0,0 0 1 0 0,12 5-1 0 0,-13-8 29 0 0,1-1-1 0 0,0 1 0 0 0,-1-1 1 0 0,1-1-1 0 0,0 1 0 0 0,10-1 1 0 0,-12 0-4 0 0,-3 0-105 0 0,9-5-3612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5063 0 0,'2'1'390'0'0,"26"8"1010"0"0,-26-8 1 0 0,-2 1 67 0 0,1 0-1276 0 0,0 0-1 0 0,-1 1 1 0 0,1-1-1 0 0,-1 1 1 0 0,0-1-1 0 0,0 1 1 0 0,0-1-1 0 0,0 1 1 0 0,0-1 0 0 0,-1 1-1 0 0,1-1 1 0 0,-1 1-1 0 0,-1 2 1 0 0,0 0-27 0 0,0 0 0 0 0,0 0 0 0 0,-1-1 0 0 0,0 1 0 0 0,-6 7 0 0 0,-2 0-26 0 0,0 0 1 0 0,-1-1-1 0 0,-16 12 0 0 0,-168 120 731 0 0,38-29-326 0 0,150-108-486 0 0,-85 69 582 0 0,81-65-484 0 0,1 2 0 0 0,0-1 0 0 0,1 2 0 0 0,0-1 0 0 0,-11 20 0 0 0,18-26-81 0 0,0 0 1 0 0,1 0-1 0 0,-1 0 0 0 0,1 0 0 0 0,0 0 0 0 0,1 0 1 0 0,0 1-1 0 0,0-1 0 0 0,0 1 0 0 0,0-1 1 0 0,1 1-1 0 0,0-1 0 0 0,1 1 0 0 0,0-1 0 0 0,0 0 1 0 0,0 1-1 0 0,0-1 0 0 0,3 7 0 0 0,2 0 86 0 0,0-1 1 0 0,0 0-1 0 0,1 0 0 0 0,0-1 0 0 0,1 0 0 0 0,0 0 1 0 0,16 15-1 0 0,-13-15-104 0 0,-1 0-1 0 0,2-2 1 0 0,-1 1 0 0 0,1-1 0 0 0,0-1-1 0 0,18 9 1 0 0,38 21 42 0 0,14 7-50 0 0,-77-42-54 0 0,3 1-95 0 0,1-1 1 0 0,-1 1-1 0 0,0-1 0 0 0,18 3 0 0 0,-21-5-149 0 0,7 1 209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23 11055 0 0,'1'-1'852'0'0,"4"-6"395"0"0,7-7 3633 0 0,-11 14-4831 0 0,0 0 1 0 0,-1 0 0 0 0,1-1 0 0 0,0 1 0 0 0,-1 0 0 0 0,1 0 0 0 0,-1 0 0 0 0,1 0 0 0 0,0 1 0 0 0,-1-1 0 0 0,1 0-1 0 0,0 0 1 0 0,-1 0 0 0 0,1 0 0 0 0,-1 1 0 0 0,1-1 0 0 0,-1 0 0 0 0,2 1 0 0 0,-2 0-19 0 0,1 0-1 0 0,0 0 1 0 0,0 0 0 0 0,0 0 0 0 0,-1 0-1 0 0,1 0 1 0 0,-1 0 0 0 0,1 0 0 0 0,-1 1-1 0 0,1-1 1 0 0,-1 0 0 0 0,0 0-1 0 0,1 1 1 0 0,-1-1 0 0 0,0 0 0 0 0,0 0-1 0 0,0 1 1 0 0,0 1 0 0 0,-1 8 34 0 0,0-1 1 0 0,-1 0-1 0 0,0 0 0 0 0,0 0 1 0 0,-1 0-1 0 0,0 0 0 0 0,-1-1 1 0 0,-7 14-1 0 0,-2 0-3 0 0,0-1-1 0 0,-20 24 1 0 0,-174 197 609 0 0,191-228-650 0 0,1 1 0 0 0,1 1 0 0 0,1 0-1 0 0,0 0 1 0 0,-12 25 0 0 0,20-32-37 0 0,5-9-27 0 0,0-1 0 0 0,0 1 0 0 0,0-1 0 0 0,0 0 0 0 0,0 1 0 0 0,1-1 0 0 0,-1 0 0 0 0,0 1 0 0 0,0-1 0 0 0,0 0 0 0 0,0 1 0 0 0,1-1 0 0 0,-1 0 0 0 0,0 1 0 0 0,0-1 0 0 0,0 0 0 0 0,1 0 0 0 0,-1 1 0 0 0,0-1 0 0 0,1 0 0 0 0,-1 0 0 0 0,0 1 0 0 0,0-1 0 0 0,1 0 0 0 0,-1 0 0 0 0,0 0 0 0 0,1 0 0 0 0,-1 1 0 0 0,1-1 0 0 0,-1 0-108 0 0,12 4-1376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45 8751 0 0,'0'0'674'0'0,"-9"1"-412"0"0,2 1 687 0 0,0 0 0 0 0,0 0-1 0 0,0 0 1 0 0,0 1 0 0 0,0 0-1 0 0,0 1 1 0 0,-11 7 2625 0 0,19-10-3493 0 0,0 0 1 0 0,0 0-1 0 0,0 0 1 0 0,1 0-1 0 0,-1-1 1 0 0,0 1 0 0 0,1 0-1 0 0,-1-1 1 0 0,0 1-1 0 0,1-1 1 0 0,-1 1-1 0 0,0-1 1 0 0,3 1-1 0 0,8 1 115 0 0,1-1-1 0 0,-1 0 0 0 0,0-1 1 0 0,23-2-1 0 0,49-12-190 0 0,-54 8 57 0 0,38-6-616 0 0,97-32-1 0 0,-157 42-195 0 0,-1-1 1 0 0,1 2-1 0 0,-1-1 0 0 0,15-1 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1313 12 7367 0 0,'12'-12'7875'0'0,"-13"14"-7006"0"0,-3 5-715 0 0,0-1 1 0 0,-1 0-1 0 0,0 0 0 0 0,0 0 0 0 0,0-1 1 0 0,-1 0-1 0 0,1 0 0 0 0,-12 8 0 0 0,-58 32 95 0 0,63-39-206 0 0,-204 123 57 0 0,-9 5 26 0 0,157-98-95 0 0,-101 38 0 0 0,75-35-38 0 0,-41 14-22 0 0,114-46 20 0 0,0-2 0 0 0,-1 0 1 0 0,0-1-1 0 0,-31 2 0 0 0,45-6-131 0 0,0 0 1 0 0,1-1-1 0 0,-1 1 0 0 0,0-1 0 0 0,0-1 0 0 0,1 0 1 0 0,-1 0-1 0 0,1 0 0 0 0,0-1 0 0 0,-12-6 0 0 0,16 8 75 0 0,1-1 0 0 0,-1 0-1 0 0,0 0 1 0 0,1 0 0 0 0,-1 0 0 0 0,1 0-1 0 0,0-1 1 0 0,0 1 0 0 0,0-1-1 0 0,0 1 1 0 0,0-1 0 0 0,0 0-1 0 0,1 0 1 0 0,-1 0 0 0 0,1 0-1 0 0,0 0 1 0 0,0 0 0 0 0,0 0-1 0 0,0 0 1 0 0,1 0 0 0 0,-1 0-1 0 0,1-1 1 0 0,0 1 0 0 0,-1 0 0 0 0,2 0-1 0 0,-1-1 1 0 0,1-4 0 0 0,1-1 6 0 0,0 1-1 0 0,1-1 1 0 0,0 0 0 0 0,0 1 0 0 0,1 0 0 0 0,0 0 0 0 0,0 0 0 0 0,11-13 0 0 0,-13 17 95 0 0,1 1 0 0 0,-1-1 0 0 0,1 1 0 0 0,0 0 0 0 0,0 0 0 0 0,1 1 0 0 0,-1-1 0 0 0,0 1 0 0 0,1-1 0 0 0,0 1 0 0 0,-1 0 0 0 0,1 0 0 0 0,0 1 0 0 0,0-1 0 0 0,0 1 0 0 0,0 0 0 0 0,0 0 0 0 0,1 0 0 0 0,-1 0 0 0 0,8 1 0 0 0,-3 2 179 0 0,1 0 1 0 0,-1 1-1 0 0,1 0 1 0 0,-1 0-1 0 0,0 1 1 0 0,0 0-1 0 0,9 7 1 0 0,16 7 208 0 0,1-1 1 0 0,58 20 0 0 0,-28-17 295 0 0,130 22-1 0 0,-133-35-428 0 0,14 2-74 0 0,-60-6-226 0 0,0-1-1 0 0,25 1 1 0 0,-9-4-5616 0 0,-18-1-453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3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0,'0'0'1443'0'0,"2"1"-656"0"0,37 18 1046 0 0,46 30 1 0 0,-67-38-1467 0 0,7 6 48 0 0,0 0 0 0 0,-2 1-1 0 0,0 2 1 0 0,-1 0 0 0 0,-1 2-1 0 0,-1 0 1 0 0,-1 1 0 0 0,32 50-1 0 0,-39-53-174 0 0,-2 1-1 0 0,0 0 0 0 0,-1 0 0 0 0,0 1 1 0 0,-2 0-1 0 0,-1 0 0 0 0,-1 1 1 0 0,-1 0-1 0 0,0 0 0 0 0,-2 0 0 0 0,-1 0 1 0 0,-2 26-1 0 0,-3-11-163 0 0,-1-1-1 0 0,-2 1 1 0 0,-22 65 0 0 0,20-76-41 0 0,-2-1 1 0 0,-1 0 0 0 0,-1-1 0 0 0,-1 0-1 0 0,-30 39 1 0 0,35-54-103 0 0,0 1-1 0 0,-1-1 0 0 0,0 0 1 0 0,0-1-1 0 0,-1-1 0 0 0,0 1 1 0 0,-17 8-1 0 0,12-9-29 0 0,0-1 0 0 0,-1-1 0 0 0,0 0 0 0 0,-1-1-1 0 0,-30 5 1 0 0,46-10-55 0 0,14-2-1545 0 0,3-3-4626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4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8287 0 0,'0'0'9695'0'0,"-1"1"-9067"0"0,-25 28 131 0 0,-37 53 1 0 0,41-52-644 0 0,-47 71-46 0 0,40-55-12 0 0,-3-2-1 0 0,-59 65 0 0 0,-29 13 71 0 0,90-94-180 0 0,29-27-208 0 0,3 0-52 0 0,-2-1-48 0 0,1 1-1 0 0,0 0 1 0 0,0-1 0 0 0,0 0-1 0 0,0 1 1 0 0,0-1-1 0 0,0 0 1 0 0,1 1-1 0 0,-1-1 1 0 0,0 0 0 0 0,0 0-1 0 0,0 0 1 0 0,0 0-1 0 0,0 0 1 0 0,2 0 0 0 0,11-3-5762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4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431 162 12815 0 0,'0'0'970'0'0,"0"-2"-660"0"0,0 0-299 0 0,1 0 0 0 0,-1-1 1 0 0,0 1-1 0 0,0-1 0 0 0,0 1 0 0 0,-1 0 0 0 0,1-1 0 0 0,-1 1 0 0 0,1 0 0 0 0,-1-1 0 0 0,0 1 0 0 0,0 0 0 0 0,0 0 0 0 0,0-1 1 0 0,-1-1-1 0 0,-1 0 74 0 0,-1 0 0 0 0,1 0 1 0 0,-1 0-1 0 0,1 0 0 0 0,-1 1 0 0 0,-7-6 1 0 0,-4 0 132 0 0,-1-1 0 0 0,0 2 0 0 0,-18-7 0 0 0,33 15-211 0 0,-31-13 231 0 0,-35-11 0 0 0,56 22-149 0 0,1-1 0 0 0,0 1-1 0 0,-1 1 1 0 0,1 0 0 0 0,-1 0 0 0 0,1 1 0 0 0,-1 1 0 0 0,-10 1 0 0 0,12-1 44 0 0,0 1 37 0 0,0-1-1 0 0,0 1 0 0 0,1 1 1 0 0,-12 3-1 0 0,18-4-139 0 0,0-1 1 0 0,0 0-1 0 0,-1 0 1 0 0,1 1-1 0 0,0-1 1 0 0,0 1-1 0 0,0 0 1 0 0,0 0-1 0 0,1 0 0 0 0,-1 0 1 0 0,0 0-1 0 0,1 0 1 0 0,0 0-1 0 0,-1 0 1 0 0,1 0-1 0 0,0 1 1 0 0,0-1-1 0 0,0 1 0 0 0,-1 3 1 0 0,0 1 18 0 0,1 1 0 0 0,-1 0 1 0 0,1 0-1 0 0,1 0 0 0 0,-1 0 0 0 0,1 0 1 0 0,1 0-1 0 0,-1 0 0 0 0,2 0 0 0 0,-1 0 0 0 0,1 0 1 0 0,0-1-1 0 0,0 1 0 0 0,1-1 0 0 0,0 1 1 0 0,1-1-1 0 0,-1 0 0 0 0,1 0 0 0 0,1 0 1 0 0,-1-1-1 0 0,1 1 0 0 0,0-1 0 0 0,1 0 0 0 0,-1-1 1 0 0,1 1-1 0 0,13 8 0 0 0,-14-11-27 0 0,1 0 1 0 0,-1 0-1 0 0,1-1 0 0 0,0 1 0 0 0,-1-1 0 0 0,1-1 0 0 0,0 1 1 0 0,0-1-1 0 0,0 0 0 0 0,0 0 0 0 0,1-1 0 0 0,-1 0 1 0 0,0 0-1 0 0,0 0 0 0 0,0-1 0 0 0,0 0 0 0 0,0 0 0 0 0,0 0 1 0 0,0-1-1 0 0,0 0 0 0 0,0 0 0 0 0,-1-1 0 0 0,1 1 1 0 0,-1-1-1 0 0,0-1 0 0 0,1 1 0 0 0,-1-1 0 0 0,-1 1 0 0 0,1-1 1 0 0,-1-1-1 0 0,1 1 0 0 0,5-8 0 0 0,6-7 44 0 0,27-24 0 0 0,-41 40-91 0 0,1 0 0 0 0,0 0 0 0 0,-1 0 0 0 0,0 0 0 0 0,0 0 0 0 0,0 0 1 0 0,0-1-1 0 0,0 1 0 0 0,-1-1 0 0 0,1 1 0 0 0,-1-1 0 0 0,0 0 0 0 0,1-6 0 0 0,-4 9-68 0 0,0 0-1 0 0,0 0 1 0 0,0 1 0 0 0,0-1-1 0 0,0 1 1 0 0,0-1 0 0 0,-4 1-1 0 0,-4 0-310 0 0,0 0-1 0 0,0 1 1 0 0,0 1-1 0 0,0 0 1 0 0,0 0 0 0 0,0 1-1 0 0,0 0 1 0 0,1 1-1 0 0,0 0 1 0 0,-1 0-1 0 0,-9 7 1 0 0,8-5-1063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3:4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8 1839 0 0,'0'0'83'0'0,"-1"0"312"0"0,-35-3 6393 0 0,0 6-4027 0 0,-38 11-2489 0 0,37-7 709 0 0,33-6-910 0 0,-2 0 125 0 0,0 0-1 0 0,-1 0 1 0 0,1 1-1 0 0,0 0 1 0 0,0 0-1 0 0,0 1 1 0 0,0 0-1 0 0,-7 3 1 0 0,12-5 104 0 0,-6 19 483 0 0,6-15-599 0 0,0 0 0 0 0,1 1 0 0 0,0-1 0 0 0,0 0 0 0 0,0 0 1 0 0,0 1-1 0 0,3 9 0 0 0,11 37 732 0 0,-10-39-748 0 0,-3-9-120 0 0,1 0-1 0 0,-1-1 1 0 0,1 1 0 0 0,-1 0 0 0 0,1-1-1 0 0,0 1 1 0 0,1-1 0 0 0,-1 0 0 0 0,0 0-1 0 0,1 0 1 0 0,0 0 0 0 0,0 0 0 0 0,3 3 0 0 0,-2-4 23 0 0,1 1 1 0 0,-1-1 0 0 0,1 0-1 0 0,-1 0 1 0 0,1 0 0 0 0,0-1-1 0 0,0 1 1 0 0,0-1 0 0 0,-1 0 0 0 0,8 0-1 0 0,3 0 50 0 0,1-1-1 0 0,-1-1 0 0 0,1-1 1 0 0,-1 0-1 0 0,1 0 1 0 0,-1-2-1 0 0,0 0 0 0 0,0 0 1 0 0,0-2-1 0 0,-1 0 0 0 0,0 0 1 0 0,0-2-1 0 0,-1 1 1 0 0,1-2-1 0 0,-2 0 0 0 0,19-16 1 0 0,-28 22-105 0 0,-1 1 0 0 0,1-1-1 0 0,-1 0 1 0 0,0 0 0 0 0,1 0 0 0 0,-1-1 0 0 0,-1 1 0 0 0,1 0-1 0 0,0-1 1 0 0,-1 1 0 0 0,0-1 0 0 0,0 1 0 0 0,0-1 0 0 0,0 0 0 0 0,-1 1-1 0 0,1-1 1 0 0,-1 0 0 0 0,0 0 0 0 0,0 1 0 0 0,0-1 0 0 0,-1 0 0 0 0,1 0-1 0 0,-1 1 1 0 0,0-1 0 0 0,0 0 0 0 0,0 1 0 0 0,0-1 0 0 0,-1 1-1 0 0,0-1 1 0 0,1 1 0 0 0,-1 0 0 0 0,0 0 0 0 0,-1 0 0 0 0,1 0 0 0 0,0 0-1 0 0,-1 0 1 0 0,0 1 0 0 0,0-1 0 0 0,0 1 0 0 0,0-1 0 0 0,0 1-1 0 0,0 0 1 0 0,-7-3 0 0 0,2 3-20 0 0,0-1-1 0 0,0 1 0 0 0,0 0 1 0 0,0 1-1 0 0,0-1 0 0 0,-12 1 1 0 0,8 1-135 0 0,0-2 1 0 0,-11-2-1 0 0,22 4-6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2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27 193 1839 0 0,'-11'-4'12687'0'0,"11"3"-12397"0"0,6-11 1953 0 0,12-12-2336 0 0,-1 8 240 0 0,1 0-1 0 0,1 2 1 0 0,0 0 0 0 0,1 1-1 0 0,0 0 1 0 0,1 2 0 0 0,0 1-1 0 0,1 0 1 0 0,0 2 0 0 0,0 0-1 0 0,1 2 1 0 0,24-4 0 0 0,-41 9-106 0 0,-1 0 1 0 0,0 0 0 0 0,1 1 0 0 0,-1 0-1 0 0,1 0 1 0 0,-1 1 0 0 0,1 0-1 0 0,-1-1 1 0 0,0 2 0 0 0,1-1 0 0 0,5 3-1 0 0,-9-3-39 0 0,1 0 1 0 0,-1 1-1 0 0,0-1 0 0 0,1 1 0 0 0,-1 0 0 0 0,0 0 0 0 0,0-1 0 0 0,0 1 0 0 0,-1 1 0 0 0,1-1 0 0 0,0 0 0 0 0,-1 0 0 0 0,1 1 0 0 0,-1-1 1 0 0,0 0-1 0 0,0 1 0 0 0,0-1 0 0 0,0 1 0 0 0,0 0 0 0 0,-1-1 0 0 0,1 1 0 0 0,-1 0 0 0 0,1 5 0 0 0,-1-2-8 0 0,0 1 0 0 0,0-1 0 0 0,0 0 0 0 0,-1 1 0 0 0,0-1 0 0 0,-1 1 0 0 0,1-1 0 0 0,-1 0 0 0 0,0 0 0 0 0,-1 0 0 0 0,-3 7 0 0 0,1-5-9 0 0,0 0-1 0 0,0 0 1 0 0,-1-1-1 0 0,0 0 1 0 0,-1 0-1 0 0,-13 11 1 0 0,-4-1-32 0 0,0-1 0 0 0,-1-1 0 0 0,-50 22 0 0 0,14-12 1 0 0,37-16 40 0 0,0 1 0 0 0,-45 26 0 0 0,61-30-4 0 0,7-5-58 0 0,13-2-821 0 0,0 0 759 0 0,24-6 0 0 0,-22 4 116 0 0,25-3-1 0 0,-20 6-13 0 0,-1 1 0 0 0,0 0 0 0 0,37 8 0 0 0,51 21 15 0 0,-88-25 252 0 0,0 1 0 0 0,33 17 0 0 0,-49-22-44 0 0,10 17 562 0 0,-11-15-679 0 0,0 1 0 0 0,0-1 0 0 0,0 0 0 0 0,0 1 0 0 0,-1-1 0 0 0,1 1 0 0 0,-1-1 0 0 0,0 0 0 0 0,0 1 0 0 0,0-1 0 0 0,0 1 0 0 0,-1-1 0 0 0,1 1 0 0 0,-1-1 0 0 0,0 1 0 0 0,-2 4 0 0 0,0 0 7 0 0,-1-1 1 0 0,0 0-1 0 0,0 0 1 0 0,0 0-1 0 0,-10 13 1 0 0,6-13-59 0 0,0 1 0 0 0,0-1 1 0 0,0-1-1 0 0,-1 0 0 0 0,0 0 0 0 0,0 0 1 0 0,-1-1-1 0 0,-18 7 0 0 0,-9 1-1 0 0,-39 8 0 0 0,75-21-26 0 0,-35 9-22 0 0,-21 5-94 0 0,-65 25 0 0 0,121-39-6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2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6911 0 0,'-1'2'4972'0'0,"-40"69"1426"0"0,-19 39-4975 0 0,12-22-1022 0 0,46-86-399 0 0,-7 15 161 0 0,-22 29 1 0 0,30-45 269 0 0,12 1 51 0 0,83 3 92 0 0,-60-2-576 0 0,0-1 0 0 0,0-1 0 0 0,0-2 0 0 0,0-2 0 0 0,40-7 0 0 0,-29 7-268 0 0,-44 3-73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5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0 3223 0 0,'0'0'13150'0'0,"-2"3"-12820"0"0,-16 35 211 0 0,-2 0 0 0 0,-44 61 0 0 0,9-30-440 0 0,-2-3 0 0 0,-3-2 1 0 0,-75 60-1 0 0,-219 149-673 0 0,329-255 752 0 0,-1-1 0 0 0,-1-1 0 0 0,-35 14 0 0 0,54-26-259 0 0,-4 1 608 0 0,11-6-239 0 0,8-3-174 0 0,47-23-1810 0 0,-39 19 636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2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23 9215 0 0,'0'0'707'0'0,"0"-2"-464"0"0,0-6-1274 0 0,-2-5 9482 0 0,-1 19-7686 0 0,-14 32 88 0 0,-15 53 1 0 0,22-62-636 0 0,-18 58-66 0 0,-82 220 484 0 0,34-159-578 0 0,57-112-52 0 0,1 7-1658 0 0,27-39-4466 0 0,5-3 344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608 113 7367 0 0,'6'-6'429'0'0,"0"1"66"0"0,-1 0 0 0 0,0 0 1 0 0,-1-1-1 0 0,1 1 1 0 0,-1-1-1 0 0,6-11 0 0 0,-10 17-180 0 0,1-1-1 0 0,-1 0 1 0 0,0 0 0 0 0,1 0-1 0 0,-1 0 1 0 0,0 0-1 0 0,0-1 1 0 0,0 1 0 0 0,1 0-1 0 0,-1 0 1 0 0,0 0-1 0 0,0 0 1 0 0,-1 0-1 0 0,1 0 1 0 0,0 0 0 0 0,0 0-1 0 0,0 0 1 0 0,-1 0-1 0 0,1 0 1 0 0,-1-1 0 0 0,0 0-103 0 0,0 1 1 0 0,0 0 0 0 0,0 0 0 0 0,0 0-1 0 0,0-1 1 0 0,-1 1 0 0 0,1 0 0 0 0,0 0-1 0 0,-1 0 1 0 0,1 1 0 0 0,-1-1 0 0 0,-1-1-1 0 0,-5-1-38 0 0,-1 1-1 0 0,0-1 1 0 0,-18-1-1 0 0,15 1 401 0 0,-4 1-540 0 0,1 0 0 0 0,-1 1 0 0 0,0 0 0 0 0,0 1-1 0 0,1 1 1 0 0,-1 0 0 0 0,0 2 0 0 0,1-1 0 0 0,0 2 0 0 0,-1 0-1 0 0,2 1 1 0 0,-27 12 0 0 0,8-3-75 0 0,2 1-1 0 0,0 2 1 0 0,1 1 0 0 0,0 2-1 0 0,-40 34 1 0 0,65-49 18 0 0,-1 1 0 0 0,1-1 1 0 0,1 1-1 0 0,-1 0 0 0 0,1 0 0 0 0,0 1 0 0 0,0-1 0 0 0,1 1 0 0 0,0 0 1 0 0,-3 9-1 0 0,5-12-12 0 0,0 0-1 0 0,0 0 1 0 0,1 0 0 0 0,-1 0 0 0 0,1 0 0 0 0,0 0-1 0 0,0 0 1 0 0,1 0 0 0 0,-1 0 0 0 0,1 0 0 0 0,0-1 0 0 0,0 1-1 0 0,0 0 1 0 0,1 0 0 0 0,-1-1 0 0 0,1 1 0 0 0,0 0 0 0 0,0-1-1 0 0,0 0 1 0 0,0 1 0 0 0,3 2 0 0 0,1 0-52 0 0,-1-1-1 0 0,1 0 1 0 0,0 0 0 0 0,0 0 0 0 0,1-1 0 0 0,-1 1-1 0 0,1-2 1 0 0,14 7 0 0 0,6 0-32 0 0,31 7-1 0 0,-15-5 97 0 0,-16-3 96 0 0,0 1 0 0 0,30 15 0 0 0,-45-18 41 0 0,0 0-1 0 0,-1 0 1 0 0,1 1-1 0 0,-2 1 1 0 0,1 0-1 0 0,15 17 1 0 0,-17-14-88 0 0,-1 5 122 0 0,-8-12-105 0 0,-1-2 1 0 0,1 0-10 0 0,0 0 1 0 0,-1 0-1 0 0,1 1 1 0 0,-1-1-1 0 0,0 0 0 0 0,0 0 1 0 0,0 0-1 0 0,0 0 1 0 0,0 0-1 0 0,-1 0 1 0 0,1 0-1 0 0,-1 0 0 0 0,0-1 1 0 0,0 1-1 0 0,-2 2 1 0 0,-3 3 34 0 0,-1 0 0 0 0,0 0 0 0 0,-10 7-1 0 0,-3 1-149 0 0,0-1-1 0 0,-2-1 0 0 0,1-1 0 0 0,-2-1 1 0 0,0-1-1 0 0,0-1 0 0 0,-1-1 0 0 0,0-1 0 0 0,-1-1 1 0 0,1-2-1 0 0,-27 3 0 0 0,42-7 82 0 0,0-1 0 0 0,0 0-1 0 0,0-1 1 0 0,-16-3 0 0 0,22 4 1 0 0,-1-1 0 0 0,1-1 0 0 0,0 1 0 0 0,0-1 1 0 0,0 1-1 0 0,0-1 0 0 0,1 0 0 0 0,-1-1 0 0 0,0 1 0 0 0,1-1 0 0 0,0 1 1 0 0,-1-1-1 0 0,-2-4 0 0 0,4 5 12 0 0,1-1 1 0 0,-1 1 0 0 0,1-1-1 0 0,0 1 1 0 0,0-1 0 0 0,0 0-1 0 0,1 1 1 0 0,-1-1-1 0 0,1 0 1 0 0,-1 0 0 0 0,1 0-1 0 0,0 1 1 0 0,0-1-1 0 0,0 0 1 0 0,0 0 0 0 0,1 0-1 0 0,-1 1 1 0 0,1-1-1 0 0,1-4 1 0 0,1-3 33 0 0,1 1-1 0 0,0-1 1 0 0,0 1 0 0 0,6-10-1 0 0,10-14 12 0 0,2 2-1 0 0,30-33 0 0 0,57-52 59 0 0,120-96-116 0 0,-222 205 0 0 0,4-4 6 0 0,-7 7-12 0 0,-1 1 0 0 0,1 0 0 0 0,-1 0 0 0 0,1 0 0 0 0,0 0 0 0 0,5-2 0 0 0,-7 4-171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10135 0 0,'0'0'2531'0'0,"0"2"-903"0"0,1 8-192 0 0,0 0 0 0 0,-1-1 0 0 0,-1 15 1 0 0,0-14-892 0 0,-1-1 1 0 0,1 1 0 0 0,-2-1 0 0 0,0 0 0 0 0,0 1-1 0 0,-6 11 1 0 0,-10 20-241 0 0,18-39-978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240 234 7367 0 0,'-12'4'533'0'0,"-2"1"428"0"0,0-1 0 0 0,-17 2 0 0 0,31-6-818 0 0,0 0 0 0 0,0 0-1 0 0,-1 0 1 0 0,1 0 0 0 0,0 0-1 0 0,0 0 1 0 0,-1 0 0 0 0,1 0-1 0 0,0 0 1 0 0,0 0 0 0 0,-1 0-1 0 0,1 0 1 0 0,0 0 0 0 0,0 0-1 0 0,-1 0 1 0 0,1 0-1 0 0,0 0 1 0 0,0 0 0 0 0,-1 0-1 0 0,1-1 1 0 0,0 1 0 0 0,0 0-1 0 0,0 0 1 0 0,-1 0 0 0 0,1 0-1 0 0,0-1 1 0 0,0 1 0 0 0,0 0-1 0 0,0 0 1 0 0,-1 0 0 0 0,1-1-1 0 0,0 1 1 0 0,0 0 0 0 0,0 0-1 0 0,0-1 1 0 0,0 1 0 0 0,0 0-1 0 0,0 0 1 0 0,0-1 0 0 0,0 1-1 0 0,-1 0 1 0 0,1 0 0 0 0,0-1-1 0 0,6-15 1673 0 0,13-12-819 0 0,-7 15-577 0 0,1 1-1 0 0,0 0 0 0 0,1 1 1 0 0,27-16-1 0 0,-8 8-87 0 0,40-17-1 0 0,42-9 559 0 0,-92 38-547 0 0,1 0-1 0 0,48-6 1 0 0,-69 13-316 0 0,1 0 12 0 0,0-1-1 0 0,0 1 1 0 0,1 1-1 0 0,-1-1 1 0 0,0 1 0 0 0,5 1-1 0 0,-8-2-32 0 0,0 0 1 0 0,0 1-1 0 0,0-1 0 0 0,0 0 1 0 0,0 1-1 0 0,0-1 1 0 0,-1 0-1 0 0,1 1 0 0 0,0-1 1 0 0,0 1-1 0 0,0 0 0 0 0,-1-1 1 0 0,1 1-1 0 0,0-1 0 0 0,-1 1 1 0 0,1 0-1 0 0,-1 0 0 0 0,1-1 1 0 0,0 1-1 0 0,-1 0 0 0 0,0 0 1 0 0,1 0-1 0 0,-1 0 0 0 0,0 0 1 0 0,1-1-1 0 0,-1 1 0 0 0,0 0 1 0 0,0 0-1 0 0,0 0 0 0 0,0 0 1 0 0,0 1-1 0 0,1 1 8 0 0,-2 0 0 0 0,1-1 0 0 0,0 1 0 0 0,0-1 0 0 0,-1 1 0 0 0,1-1-1 0 0,-1 1 1 0 0,0-1 0 0 0,-2 5 0 0 0,-6 5-39 0 0,0 0 1 0 0,0-1-1 0 0,-2 0 0 0 0,1 0 0 0 0,-1-2 1 0 0,-15 11-1 0 0,8-5-18 0 0,-183 140-643 0 0,30-24 198 0 0,140-106 486 0 0,-55 47-35 0 0,72-58 29 0 0,0 1 1 0 0,1 1-1 0 0,1 0 1 0 0,-11 18-1 0 0,23-31-39 0 0,1-1 49 0 0,0-1 0 0 0,1 0 0 0 0,-1 1 0 0 0,0-1 0 0 0,0 0 0 0 0,1 0 0 0 0,-1 0 0 0 0,1 0 0 0 0,-1 0-1 0 0,1 0 1 0 0,-1 0 0 0 0,1 0 0 0 0,0-1 0 0 0,-1 1 0 0 0,1-1 0 0 0,0 1 0 0 0,0-1 0 0 0,-1 0 0 0 0,1 1 0 0 0,0-1 0 0 0,3 0 0 0 0,2 0 26 0 0,17 2 78 0 0,0-2 0 0 0,0-1 1 0 0,26-4-1 0 0,17 0 414 0 0,27-4-86 0 0,5 1-170 0 0,-40 7-79 0 0,91 12 0 0 0,-146-11-182 0 0,13 5-17 0 0,-15-5-51 0 0,3 2 186 0 0,-1 0-3151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7367 0 0,'0'0'3682'0'0,"1"-1"-2732"0"0,14-4-528 0 0,0 0-1 0 0,1 1 0 0 0,-1 1 1 0 0,1 0-1 0 0,25-1 0 0 0,34-3 777 0 0,176-18 1914 0 0,-3-17-1490 0 0,13-30-1339 0 0,-259 71-483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7367 0 0,'0'0'8467'0'0,"2"1"-7942"0"0,-1 2-402 0 0,1 0-1 0 0,-1 0 1 0 0,1 0 0 0 0,-1 0-1 0 0,0 0 1 0 0,0 0-1 0 0,0 0 1 0 0,0 0-1 0 0,-1 0 1 0 0,1 1-1 0 0,-1-1 1 0 0,0 0 0 0 0,0 0-1 0 0,0 0 1 0 0,-1 7-1 0 0,-2 6 353 0 0,-9 30 0 0 0,7-26-170 0 0,-18 54 338 0 0,-46 99-1 0 0,22-60-311 0 0,43-103-331 0 0,0 0 0 0 0,1 0 0 0 0,0 1 0 0 0,1-1 0 0 0,0 1 0 0 0,0-1 0 0 0,2 1 0 0 0,0 20 0 0 0,-2 22-4828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477 204 6447 0 0,'-48'-1'1859'0'0,"17"-1"2225"0"0,6 0 1821 0 0,32-7-5309 0 0,-1 4-496 0 0,0 0 0 0 0,0 1 0 0 0,0-1-1 0 0,1 1 1 0 0,-1 1 0 0 0,9-5 0 0 0,46-14 102 0 0,-28 10-117 0 0,34-11-27 0 0,2 2 0 0 0,1 3 0 0 0,0 3 0 0 0,135-10 0 0 0,-92 14-74 0 0,-102 9-48 0 0,-5-1 25 0 0,-7 1 20 0 0,-5 1-5 0 0,-1 1 16 0 0,0 0 0 0 0,0 0 1 0 0,0 1-1 0 0,0 0 1 0 0,0 1-1 0 0,0 0 1 0 0,0 0-1 0 0,-7 3 1 0 0,-4 2-39 0 0,-30 19 1 0 0,11-2 15 0 0,0 1 0 0 0,2 1-1 0 0,2 2 1 0 0,-53 56 0 0 0,23-16 30 0 0,-73 84 0 0 0,106-116-13 0 0,-2 0 1 0 0,-1-3-1 0 0,-2-1 0 0 0,-57 42 0 0 0,-86 52-59 0 0,176-125 74 0 0,-39 27-324 0 0,-73 36 0 0 0,106-61 268 0 0,7-2 12 0 0,10-8 99 0 0,-3 3-20 0 0,0 1 1 0 0,0 0-1 0 0,0 0 1 0 0,0 0 0 0 0,1 1-1 0 0,12-3 1 0 0,44-5 192 0 0,-47 8-170 0 0,150-16 680 0 0,-82 9-312 0 0,-20 4-152 0 0,110 4 0 0 0,-148 2-276 0 0,2 5-495 0 0,-2-2-1320 0 0,-25-4 1667 0 0,-1 0 1 0 0,1 0 0 0 0,0 0 0 0 0,-1 0 0 0 0,1 0-1 0 0,0 0 1 0 0,0 0 0 0 0,-1 0 0 0 0,1 0 0 0 0,0-1-1 0 0,-1 1 1 0 0,1 0 0 0 0,0-1 0 0 0,-1 1 0 0 0,1 0-1 0 0,-1-1 1 0 0,1 1 0 0 0,-1-1 0 0 0,1 1-1 0 0,-1-1 1 0 0,1 1 0 0 0,-1-1 0 0 0,1 1 0 0 0,-1-1-1 0 0,1 1 1 0 0,-1-1 0 0 0,0 0 0 0 0,1 1 0 0 0,-1-1-1 0 0,1-1 1 0 0,-1-16-3016 0 0,0 16 2846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7831 0 0,'0'0'3960'0'0,"2"0"-2229"0"0,101-15 2673 0 0,-20 2-3460 0 0,149-34 859 0 0,-67 10-1008 0 0,-114 29-528 0 0,65-4 0 0 0,-110 12-392 0 0,-1 0 1 0 0,0 0-1 0 0,11 2 0 0 0,-14-2-112 0 0,0 1-1 0 0,0-1 1 0 0,-1 1 0 0 0,1-1-1 0 0,0 1 1 0 0,-1 0-1 0 0,1 0 1 0 0,0 0-1 0 0,-1 0 1 0 0,1 0 0 0 0,-1 0-1 0 0,0 1 1 0 0,3 2-1 0 0,2 3-6454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0 10303 0 0,'0'0'472'0'0,"-1"1"-9"0"0,-9 4-378 0 0,1 0 0 0 0,0 0 0 0 0,-12 10 0 0 0,-3 2 338 0 0,-2 0-167 0 0,-166 103 1298 0 0,143-93-1365 0 0,-1-2 0 0 0,-54 19 0 0 0,51-24-184 0 0,-60 20-21 0 0,95-35 13 0 0,0-1 0 0 0,0-1 0 0 0,0 0-1 0 0,-26 0 1 0 0,39-3 4 0 0,1 0-1 0 0,-1 0 0 0 0,1-1 0 0 0,0 0 1 0 0,-1 0-1 0 0,1 0 0 0 0,0 0 1 0 0,0 0-1 0 0,0-1 0 0 0,0 0 0 0 0,0 0 1 0 0,0 0-1 0 0,-6-5 0 0 0,8 5-1 0 0,0 1 1 0 0,0-1-1 0 0,1 0 0 0 0,-1 0 0 0 0,0-1 0 0 0,1 1 0 0 0,-1 0 1 0 0,1 0-1 0 0,0-1 0 0 0,0 1 0 0 0,0-1 0 0 0,0 1 0 0 0,0-1 1 0 0,1 1-1 0 0,-1-1 0 0 0,1 0 0 0 0,-1 1 0 0 0,1-1 0 0 0,0 0 1 0 0,0 1-1 0 0,0-1 0 0 0,1 1 0 0 0,0-6 0 0 0,1 1-13 0 0,0 0 1 0 0,1 1-1 0 0,-1-1 0 0 0,1 0 0 0 0,1 1 0 0 0,-1 0 0 0 0,1 0 0 0 0,0 0 0 0 0,1 0 1 0 0,-1 0-1 0 0,1 1 0 0 0,0 0 0 0 0,1 0 0 0 0,9-7 0 0 0,-13 11 68 0 0,1-1 0 0 0,-1 1 0 0 0,0-1 0 0 0,1 1 0 0 0,-1 0 0 0 0,1 0 0 0 0,0 0 0 0 0,-1 0 0 0 0,1 1 0 0 0,0-1 0 0 0,0 1 0 0 0,-1-1 0 0 0,1 1 0 0 0,0 0 0 0 0,0 0 0 0 0,0 1 0 0 0,-1-1 0 0 0,1 0 0 0 0,0 1 0 0 0,4 1 0 0 0,2 2 283 0 0,-1 0 0 0 0,0 0 0 0 0,1 1-1 0 0,12 10 1 0 0,-1-1-91 0 0,-1-2-57 0 0,1-1-1 0 0,1-1 1 0 0,32 12-1 0 0,70 14 474 0 0,-95-31-297 0 0,31 2 0 0 0,27 6 113 0 0,-56-3-462 0 0,-23-7-32 0 0,-4-2-117 0 0,-1-1-1 0 0,1 0 1 0 0,-1 1-1 0 0,1-1 0 0 0,-1 0 1 0 0,0 0-1 0 0,1-1 1 0 0,2 1-1 0 0,0-1-976 0 0,6 0-5218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4 6911 0 0,'1'0'528'0'0,"0"-1"-293"0"0,0 1 0 0 0,0-1 0 0 0,0 1 0 0 0,0 0 0 0 0,0-1 0 0 0,0 1 0 0 0,0 0 0 0 0,-1 0 0 0 0,1 0 0 0 0,0 0 0 0 0,0 0 0 0 0,0 0 0 0 0,0 0 0 0 0,0 0 0 0 0,0 0 0 0 0,2 0 0 0 0,-3 1-191 0 0,0-1 0 0 0,0 0-1 0 0,1 0 1 0 0,-1 1 0 0 0,0-1-1 0 0,0 0 1 0 0,1 1-1 0 0,-1-1 1 0 0,0 0 0 0 0,0 1-1 0 0,0-1 1 0 0,0 0 0 0 0,0 1-1 0 0,1-1 1 0 0,-1 0-1 0 0,0 1 1 0 0,0-1 0 0 0,0 1-1 0 0,0-1 1 0 0,0 0 0 0 0,0 1-1 0 0,0-1 1 0 0,0 0 0 0 0,0 1-1 0 0,0-1 1 0 0,-1 1-1 0 0,0 3 34 0 0,0 0-1 0 0,-1 0 0 0 0,1 0 1 0 0,-5 7-1 0 0,6-10 72 0 0,-13 18 376 0 0,-1 0 1 0 0,0 0 0 0 0,-24 23-1 0 0,7-9 53 0 0,-499 575 2616 0 0,480-554-5170 0 0,37-41-4177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5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64 154 11631 0 0,'-5'-3'347'0'0,"3"1"-235"0"0,0 1 0 0 0,-1-1 0 0 0,1 1 0 0 0,-1-1-1 0 0,1 1 1 0 0,-1 0 0 0 0,0 0 0 0 0,1 0 0 0 0,-1 0-1 0 0,0 0 1 0 0,0 1 0 0 0,0-1 0 0 0,1 1 0 0 0,-1 0-1 0 0,-5 0 1 0 0,7 0 862 0 0,-3 2 445 0 0,3-2-1328 0 0,1 0 0 0 0,0 0 0 0 0,0 0 0 0 0,-1 0 0 0 0,1 0 0 0 0,0 0 0 0 0,0 0 0 0 0,-1 0 0 0 0,1 0 1 0 0,0 0-1 0 0,0 0 0 0 0,0 0 0 0 0,-1 0 0 0 0,1 0 0 0 0,0 0 0 0 0,0 0 0 0 0,0 1 0 0 0,-1-1 0 0 0,1 0 0 0 0,0 0 1 0 0,0 0-1 0 0,0 0 0 0 0,0 0 0 0 0,-1 1 0 0 0,1-1 0 0 0,0 0 0 0 0,0 0 0 0 0,0 0 0 0 0,0 1 0 0 0,0-1 0 0 0,0 0 0 0 0,0 0 1 0 0,-1 0-1 0 0,1 1 0 0 0,0-1 0 0 0,0 1 0 0 0,1 0-35 0 0,-1 0 1 0 0,1 0-1 0 0,-1 1 1 0 0,1-1-1 0 0,-1 0 1 0 0,1 0-1 0 0,0 0 1 0 0,0 1-1 0 0,-1-1 1 0 0,1 0-1 0 0,0 0 1 0 0,0 0-1 0 0,0 0 1 0 0,0-1-1 0 0,1 1 1 0 0,-1 0-1 0 0,0 0 1 0 0,0-1-1 0 0,2 2 1 0 0,0-1 32 0 0,1 0 0 0 0,-1 0 0 0 0,1 0 1 0 0,0 0-1 0 0,0 0 0 0 0,7 0 0 0 0,5-2 127 0 0,0 1 0 0 0,24-6-1 0 0,-36 6-149 0 0,248-52 1014 0 0,-143 27-845 0 0,379-58 316 0 0,-410 79-746 0 0,-68 5 140 0 0,0-1 0 0 0,-1 1 0 0 0,1 1 0 0 0,-1 0 0 0 0,17 5 0 0 0,-26-7 43 0 0,15 8-463 0 0,-15-8 335 0 0,1 0 0 0 0,0 1 0 0 0,0-1 0 0 0,-1 1 0 0 0,1-1 0 0 0,-1 1 1 0 0,1 0-1 0 0,0-1 0 0 0,-1 1 0 0 0,1 0 0 0 0,-1-1 0 0 0,0 1 1 0 0,1 0-1 0 0,-1 0 0 0 0,0-1 0 0 0,1 1 0 0 0,-1 0 0 0 0,0 0 1 0 0,0-1-1 0 0,1 2 0 0 0,-1 10-1255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54 252 14047 0 0,'0'0'1276'0'0,"4"-8"-400"0"0,-1 3-507 0 0,1-1 0 0 0,0 1 0 0 0,0 0 0 0 0,1 0 0 0 0,-1 0 0 0 0,10-7-1 0 0,35-22 306 0 0,-16 12-274 0 0,15-14 70 0 0,-17 13-186 0 0,0 0-1 0 0,56-29 0 0 0,-83 50-283 0 0,1 0 0 0 0,-1 0 0 0 0,1 1 0 0 0,8-2 0 0 0,-12 3 0 0 0,-1-1 0 0 0,1 1 0 0 0,-1 0 0 0 0,1 0 0 0 0,-1 0 0 0 0,1 0 0 0 0,-1 0 0 0 0,1 0 0 0 0,-1 0 0 0 0,1 0 0 0 0,-1 1 0 0 0,1-1 0 0 0,-1 0 0 0 0,1 0 0 0 0,-1 0 0 0 0,1 1 0 0 0,0-1 0 0 0,0 1-1 0 0,0 1-1 0 0,-1-1 1 0 0,1 0-1 0 0,0 1 1 0 0,-1-1-1 0 0,1 0 0 0 0,-1 1 1 0 0,0-1-1 0 0,1 0 1 0 0,-1 1-1 0 0,0-1 1 0 0,0 1-1 0 0,0-1 1 0 0,0 1-1 0 0,0-1 1 0 0,0 1-1 0 0,0-1 1 0 0,0 0-1 0 0,-1 1 0 0 0,1-1 1 0 0,-2 3-1 0 0,-11 32-58 0 0,11-32 61 0 0,-7 15-15 0 0,-1 1 1 0 0,-1-1-1 0 0,0 0 1 0 0,-2-1-1 0 0,0-1 0 0 0,-1 0 1 0 0,0-1-1 0 0,-2 0 1 0 0,0-1-1 0 0,-30 21 1 0 0,-141 96-393 0 0,183-129 339 0 0,0 0 0 0 0,1 0 0 0 0,0 1 1 0 0,-1-1-1 0 0,2 1 0 0 0,-1 0 0 0 0,0 0 0 0 0,1 1 0 0 0,-1-1 0 0 0,-2 8 0 0 0,2-3 51 0 0,0 1 16 0 0,2-1 12 0 0,1-8-5 0 0,0-1 0 0 0,0 1 0 0 0,1-1 0 0 0,-1 1 0 0 0,0-1 0 0 0,0 1 0 0 0,1-1 0 0 0,-1 1 0 0 0,0-1 0 0 0,1 1 0 0 0,-1-1 0 0 0,1 1 0 0 0,-1-1 0 0 0,0 0 0 0 0,1 1 0 0 0,-1-1 0 0 0,1 1 0 0 0,-1-1 0 0 0,1 0 0 0 0,0 1 0 0 0,1 0 20 0 0,2 1 19 0 0,0 1 0 0 0,1-1 1 0 0,-1 0-1 0 0,1-1 0 0 0,-1 1 1 0 0,1-1-1 0 0,0 1 0 0 0,-1-2 1 0 0,1 1-1 0 0,0 0 0 0 0,8-1 1 0 0,7 0 239 0 0,30-6 0 0 0,-29 4-185 0 0,27-5-43 0 0,43-3 670 0 0,-74 8-1313 0 0,-1 2 0 0 0,1 0 0 0 0,22 4 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 5063 0 0,'-2'-16'15955'0'0,"-8"34"-15910"0"0,0-1 1 0 0,-15 18 0 0 0,21-29-31 0 0,0 1 38 0 0,3-5 11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9 9271 0 0,'5'-8'10532'0'0,"-109"53"-9684"0"0,11-11-841 0 0,-82 25 76 0 0,143-50-476 0 0,0-2 0 0 0,-1-1 0 0 0,-50 3 0 0 0,75-9 78 0 0,-1 0 1 0 0,0-1 0 0 0,1 0-1 0 0,-1 0 1 0 0,1-1 0 0 0,-16-4-1 0 0,22 5 199 0 0,-1 0-1 0 0,1 0 1 0 0,0 0-1 0 0,-1 0 0 0 0,1 0 1 0 0,0 0-1 0 0,0-1 1 0 0,0 1-1 0 0,0-1 0 0 0,0 1 1 0 0,0-1-1 0 0,1 0 0 0 0,-1 0 1 0 0,1 0-1 0 0,-1 0 1 0 0,1 0-1 0 0,-1 0 0 0 0,1 0 1 0 0,0 0-1 0 0,0 0 1 0 0,0-1-1 0 0,0 1 0 0 0,1-1 1 0 0,-1 1-1 0 0,1 0 1 0 0,-1-1-1 0 0,1-2 0 0 0,0 3 19 0 0,1 1-1 0 0,-1-1 1 0 0,1 0 0 0 0,0 1-1 0 0,0-1 1 0 0,0 1-1 0 0,0-1 1 0 0,0 1 0 0 0,0 0-1 0 0,0-1 1 0 0,0 1-1 0 0,1 0 1 0 0,1-2 0 0 0,4-5 1450 0 0,-10 16-1106 0 0,0-1 0 0 0,0 0 0 0 0,-1 0 0 0 0,1-1 1 0 0,-2 1-1 0 0,1-1 0 0 0,-1 0 0 0 0,-10 10 0 0 0,-49 42 966 0 0,62-57-1180 0 0,-6 5 250 0 0,0-1 0 0 0,-1 1 1 0 0,-13 5-1 0 0,13-7-11 0 0,0 0 0 0 0,-12 9 0 0 0,21-12-261 0 0,-1 0 1 0 0,0-1-1 0 0,0 1 0 0 0,0 0 0 0 0,1 0 1 0 0,-1-1-1 0 0,0 1 0 0 0,1 0 0 0 0,-1 0 0 0 0,1 0 1 0 0,-1 0-1 0 0,1 0 0 0 0,-1 1 0 0 0,-4 10 42 0 0,4-9-9 0 0,1-3-43 0 0,0 1 1 0 0,0 0 0 0 0,-1 0-1 0 0,1 0 1 0 0,0 0 0 0 0,0 0 0 0 0,0-1-1 0 0,1 1 1 0 0,-1 0 0 0 0,0 0-1 0 0,0 0 1 0 0,0 0 0 0 0,0 0 0 0 0,1-1-1 0 0,-1 1 1 0 0,1 1 0 0 0,1 1-3 0 0,-2-2 2 0 0,1 0 0 0 0,-1 0 0 0 0,0 0 0 0 0,1 0 0 0 0,-1 0 0 0 0,1 0 0 0 0,-1 0 0 0 0,1 0 0 0 0,0 0 0 0 0,-1 0 0 0 0,1 0 0 0 0,0 0 0 0 0,0 0 0 0 0,0 0 0 0 0,0 0 0 0 0,0-1 0 0 0,0 1 0 0 0,0 0 0 0 0,0-1 0 0 0,0 1 0 0 0,0-1 0 0 0,0 1 0 0 0,0-1 0 0 0,0 1 0 0 0,2-1 0 0 0,2 1 0 0 0,2 1 6 0 0,0-1 1 0 0,0 1-1 0 0,1-2 0 0 0,-1 1 0 0 0,1-1 1 0 0,-1 0-1 0 0,1 0 0 0 0,11-3 0 0 0,60-16 64 0 0,-67 16-68 0 0,19-5 34 0 0,1 1 0 0 0,0 2 0 0 0,63-3 0 0 0,-84 8 61 0 0,1 1-1 0 0,-1 0 1 0 0,1 1 0 0 0,-1 0-1 0 0,0 1 1 0 0,1 0 0 0 0,-2 1-1 0 0,1 0 1 0 0,0 1-1 0 0,-1 0 1 0 0,0 0 0 0 0,17 13-1 0 0,-25-17-79 0 0,0 1 0 0 0,0-1-1 0 0,0 1 1 0 0,-1 0 0 0 0,1-1-1 0 0,0 1 1 0 0,-1 0 0 0 0,1 0-1 0 0,-1 0 1 0 0,0 1 0 0 0,0-1-1 0 0,0 0 1 0 0,0 0-1 0 0,0 1 1 0 0,0-1 0 0 0,-1 0-1 0 0,1 1 1 0 0,-1-1 0 0 0,1 1-1 0 0,-1-1 1 0 0,0 0 0 0 0,0 1-1 0 0,-1 3 1 0 0,1-3 13 0 0,-1 1 1 0 0,0 0-1 0 0,-1 0 0 0 0,1-1 1 0 0,-1 1-1 0 0,0-1 0 0 0,1 1 1 0 0,-1-1-1 0 0,-1 0 0 0 0,1 0 1 0 0,0 0-1 0 0,-1 0 0 0 0,0 0 1 0 0,-3 2-1 0 0,-32 29 144 0 0,-58 47 114 0 0,33-28-274 0 0,38-30 22 0 0,-45 30 0 0 0,61-48 17 0 0,2-3 11 0 0,6-2-61 0 0,1-1 1 0 0,0 1-1 0 0,0-1 0 0 0,0 0 1 0 0,-1 1-1 0 0,1-1 0 0 0,0 0 0 0 0,0 1 1 0 0,0-1-1 0 0,0 1 0 0 0,0-1 1 0 0,0 0-1 0 0,0 1 0 0 0,1-2 0 0 0,-1-1-167 0 0,1 1-1 0 0,0 0 0 0 0,0-1 0 0 0,0 1 0 0 0,0-1 1 0 0,1 1-1 0 0,-1 0 0 0 0,0 0 0 0 0,1 0 0 0 0,0 0 0 0 0,-1 0 1 0 0,4-3-1 0 0,7-4-982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0,'0'0'998'0'0,"1"0"-462"0"0,2 1-231 0 0,-1 0 1 0 0,1 0-1 0 0,-1 0 1 0 0,0 0-1 0 0,1 0 1 0 0,-1 1 0 0 0,0-1-1 0 0,0 1 1 0 0,0-1-1 0 0,0 1 1 0 0,0 0-1 0 0,0 0 1 0 0,-1 0-1 0 0,1 0 1 0 0,0 0 0 0 0,-1 0-1 0 0,0 0 1 0 0,1 1-1 0 0,-1-1 1 0 0,1 5-1 0 0,0 3-7 0 0,-1 0-1 0 0,0 1 1 0 0,-1-1-1 0 0,0 1 0 0 0,-1-1 1 0 0,-1 12-1 0 0,2-12-662 0 0,0-10 234 0 0,0 0 0 0 0,0 1 0 0 0,0-1 0 0 0,0 0 0 0 0,0 0 0 0 0,0 1 0 0 0,0-1 0 0 0,0 0 0 0 0,0 0 0 0 0,0 1 0 0 0,0-1 0 0 0,0 0 1 0 0,0 0-1 0 0,1 1 0 0 0,-1-1 0 0 0,0 0 0 0 0,0 0 0 0 0,0 1 0 0 0,0-1 0 0 0,1 0 0 0 0,-1 0 0 0 0,0 0 0 0 0,0 1 0 0 0,0-1 0 0 0,1 0 0 0 0,-1 0 0 0 0,0 0 1 0 0,0 0-1 0 0,1 1 0 0 0,-1-1 0 0 0,0 0 0 0 0,0 0 0 0 0,1 0 0 0 0,9-1-1580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1839 0 0,'-2'1'3967'0'0,"-15"12"4418"0"0,2 3-3312 0 0,8-7-3986 0 0,2-1 0 0 0,-9 16 0 0 0,4-1-910 0 0,-14 43 0 0 0,-10 50 543 0 0,5-21-600 0 0,-9 25-40 0 0,11-36-8205 0 0,25-73 1370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98 137 10135 0 0,'-8'0'312'0'0,"1"0"-1"0"0,-1 0 0 0 0,1 1 0 0 0,-1 0 1 0 0,-13 3-1 0 0,-18 9 7291 0 0,80-9-6400 0 0,226-35 1085 0 0,-139 12-1822 0 0,103-12 161 0 0,197-23 377 0 0,3 29-475 0 0,-294 27-3212 0 0,-122-2 1283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3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48 582 9215 0 0,'-1'2'707'0'0,"-5"9"-352"0"0,-1 0 0 0 0,2 0 0 0 0,0 0 0 0 0,0 1 0 0 0,1 0 0 0 0,0 0 0 0 0,1 0 0 0 0,0 1 0 0 0,1-1-1 0 0,1 0 1 0 0,0 1 0 0 0,1 23 0 0 0,2-16-162 0 0,1 1 0 0 0,0-1 0 0 0,2-1 0 0 0,0 1 0 0 0,1-1 0 0 0,1 0-1 0 0,13 24 1 0 0,-14-31-2 0 0,0 0 0 0 0,0-1-1 0 0,2 0 1 0 0,-1-1 0 0 0,1 1-1 0 0,1-1 1 0 0,0-1 0 0 0,0 0-1 0 0,1 0 1 0 0,11 8 0 0 0,6 3 1066 0 0,-25-19-1184 0 0,-1-2 10 0 0,0 1-77 0 0,0-1 1 0 0,0 1-1 0 0,0-1 0 0 0,0 0 1 0 0,0 0-1 0 0,0 1 0 0 0,0-1 1 0 0,0 0-1 0 0,-1 0 0 0 0,1 0 1 0 0,0 0-1 0 0,-1 0 0 0 0,1 0 1 0 0,0 0-1 0 0,-1 0 0 0 0,1 0 1 0 0,-1 0-1 0 0,0 0 1 0 0,1 0-1 0 0,-1 0 0 0 0,0-1 1 0 0,0 1-1 0 0,1 0 0 0 0,-1-2 1 0 0,0-1 6 0 0,2-12 25 0 0,-2-1 1 0 0,1 1-1 0 0,-2 0 1 0 0,-4-30-1 0 0,-1-8 63 0 0,3-27-71 0 0,2 1-1 0 0,5 0 1 0 0,2 0 0 0 0,24-107-1 0 0,-27 171-31 0 0,22-78-54 0 0,-20 79 32 0 0,1-1-1 0 0,0 1 1 0 0,18-28-1 0 0,-17 31 24 0 0,-5 8-12 0 0,0 0 0 0 0,1 0 0 0 0,-1 0 1 0 0,1 0-1 0 0,0 1 0 0 0,4-5 1 0 0,-6 8 8 0 0,0 0 1 0 0,-1 0 0 0 0,1 0 0 0 0,0 0 0 0 0,-1 1 0 0 0,1-1 0 0 0,0 0-1 0 0,-1 0 1 0 0,1 1 0 0 0,0-1 0 0 0,-1 0 0 0 0,1 1 0 0 0,-1-1 0 0 0,1 0 0 0 0,0 1-1 0 0,-1-1 1 0 0,41 27-66 0 0,-33-20 70 0 0,1-1 0 0 0,0 0 0 0 0,1-1 0 0 0,16 8 0 0 0,-10-8 6 0 0,0-1 0 0 0,1 0 1 0 0,0-1-1 0 0,0-1 0 0 0,0-1 0 0 0,22 0 0 0 0,104-13 101 0 0,-138 11-107 0 0,445-72 720 0 0,-153 10 418 0 0,4 0 498 0 0,-267 57-1432 0 0,1 1 0 0 0,-1 2 0 0 0,0 1 0 0 0,59 5 0 0 0,-88-2-213 0 0,0 0-1 0 0,0 0 0 0 0,0 0 0 0 0,-1 0 0 0 0,1 1 0 0 0,5 2 1 0 0,-9-3-27 0 0,0-1 0 0 0,0 0 0 0 0,-1 1 0 0 0,1-1 0 0 0,0 1 0 0 0,-1-1 0 0 0,1 1 0 0 0,-1-1 0 0 0,1 1 0 0 0,0-1 0 0 0,-1 1 0 0 0,1 0 0 0 0,-1-1 0 0 0,0 1 0 0 0,1 0 0 0 0,-1 0 0 0 0,1-1 0 0 0,-1 1 0 0 0,0 0 1 0 0,0 0-1 0 0,1-1 0 0 0,-1 1 0 0 0,0 0 0 0 0,0 0 0 0 0,0 0 0 0 0,0 0 0 0 0,0-1 0 0 0,0 1 0 0 0,0 0 0 0 0,0 0 0 0 0,0 0 0 0 0,-1-1 0 0 0,1 1 0 0 0,0 0 0 0 0,0 0 0 0 0,-1-1 0 0 0,1 1 0 0 0,0 0 0 0 0,-1 0 1 0 0,1-1-1 0 0,-1 1 0 0 0,1 0 0 0 0,-1-1 0 0 0,0 2 0 0 0,-4 4-1095 0 0,-1 1-1 0 0,-12 11 1 0 0,-4 0-3943 0 0,-2 0-1174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4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13 5983 0 0,'1'0'274'0'0,"28"-12"8476"0"0,-41 31-7811 0 0,4-9-784 0 0,-2 0 0 0 0,1-1 0 0 0,-2 0 0 0 0,-16 11 0 0 0,-49 24-2 0 0,-2 2-108 0 0,72-42-45 0 0,-41 27 0 0 0,-81 72 0 0 0,113-90 12 0 0,1 2 0 0 0,0 0 0 0 0,-13 20-1 0 0,23-28-5 0 0,0 0 0 0 0,0-1 0 0 0,1 1 0 0 0,0 1 0 0 0,0-1-1 0 0,0 0 1 0 0,1 1 0 0 0,1-1 0 0 0,-1 1 0 0 0,1-1 0 0 0,0 14 0 0 0,1-17 2 0 0,0-1 1 0 0,0 0-1 0 0,0 0 1 0 0,1 0-1 0 0,0 0 1 0 0,0 0-1 0 0,0 0 1 0 0,0 0-1 0 0,0 0 1 0 0,0 0-1 0 0,1-1 1 0 0,-1 1-1 0 0,1 0 1 0 0,0-1-1 0 0,0 1 1 0 0,0-1-1 0 0,0 0 1 0 0,0 1-1 0 0,1-1 1 0 0,-1 0-1 0 0,1 0 1 0 0,-1-1-1 0 0,1 1 1 0 0,-1-1-1 0 0,1 1 1 0 0,0-1-1 0 0,0 0 1 0 0,4 1-1 0 0,7 3 105 0 0,1-2 0 0 0,0 0 0 0 0,0 0-1 0 0,23 0 1 0 0,-32-3-71 0 0,26 1 167 0 0,0-2 1 0 0,0 0-1 0 0,0-3 1 0 0,0 0-1 0 0,0-2 1 0 0,37-13-1 0 0,216-78 1099 0 0,-274 92-1282 0 0,0 0-1 0 0,0 0 1 0 0,0-1-1 0 0,-1-1 1 0 0,0 0-1 0 0,10-9 0 0 0,-17 14-25 0 0,-1 0 0 0 0,0 0 0 0 0,1-1 0 0 0,-1 1 0 0 0,0-1 0 0 0,0 1 0 0 0,0-1 0 0 0,-1 0 0 0 0,1 0 0 0 0,-1 0 0 0 0,1 0 0 0 0,-1 0 0 0 0,0 0 0 0 0,0 0 0 0 0,-1 0 0 0 0,1 0 0 0 0,0 0 0 0 0,-1-1 0 0 0,0 1 0 0 0,0 0 0 0 0,0 0 0 0 0,0-1 0 0 0,0 1 0 0 0,-1 0 0 0 0,0 0 0 0 0,1 0 0 0 0,-3-5 0 0 0,2 5-12 0 0,-1 1 1 0 0,1 0 0 0 0,-1 0 0 0 0,0 0 0 0 0,1 0 0 0 0,-1 0 0 0 0,0 0 0 0 0,0 0 0 0 0,0 1-1 0 0,-1-1 1 0 0,1 1 0 0 0,0-1 0 0 0,0 1 0 0 0,-1 0 0 0 0,1 0 0 0 0,-1 0 0 0 0,1 0 0 0 0,-1 0 0 0 0,0 1-1 0 0,1-1 1 0 0,-1 1 0 0 0,1 0 0 0 0,-6 0 0 0 0,-2-1-10 0 0,0 2 1 0 0,0-1-1 0 0,0 1 1 0 0,-17 4-1 0 0,12 0 12 0 0,0 0 0 0 0,1 0 1 0 0,0 2-1 0 0,0 0 0 0 0,0 0 0 0 0,1 1 0 0 0,0 1 0 0 0,-14 13 0 0 0,25-21 8 0 0,-1 1 0 0 0,1 0 1 0 0,0 0-1 0 0,0 0 0 0 0,0 0 0 0 0,0 0 0 0 0,1 0 0 0 0,-1 1 0 0 0,0-1 1 0 0,1 0-1 0 0,0 1 0 0 0,-1-1 0 0 0,1 1 0 0 0,0 0 0 0 0,0-1 0 0 0,1 1 1 0 0,-1 0-1 0 0,1 0 0 0 0,-1 0 0 0 0,1-1 0 0 0,0 1 0 0 0,0 0 0 0 0,0 0 1 0 0,0 0-1 0 0,1 0 0 0 0,-1-1 0 0 0,2 6 0 0 0,-1-7-19 0 0,0 1 0 0 0,0-1 0 0 0,0 0-1 0 0,0 0 1 0 0,0 0 0 0 0,0 0 0 0 0,0 0 0 0 0,0 0-1 0 0,0 0 1 0 0,1 0 0 0 0,-1 0 0 0 0,0 0 0 0 0,3 0-1 0 0,0 2-32 0 0,21 8-1617 0 0,-13-8-84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4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17 115 11951 0 0,'-17'-13'9791'0'0,"22"12"-10774"0"0,63-22 2779 0 0,85-17 0 0 0,134 4-1172 0 0,-284 35-616 0 0,7 1 37 0 0,-2 3-34 0 0,-1 4-11 0 0,-5-4-4 0 0,-1-1 0 0 0,0 1 0 0 0,0 0 0 0 0,0 0 0 0 0,0-1 0 0 0,-1 1 0 0 0,1 0 0 0 0,-1 0 0 0 0,0 0 0 0 0,1 0 0 0 0,-1-1 0 0 0,0 1 0 0 0,-1 0 0 0 0,1 0 0 0 0,-1 0 0 0 0,1 0 0 0 0,-1-1 0 0 0,0 1 0 0 0,-2 5 0 0 0,-3 6-33 0 0,0-1 1 0 0,-13 20-1 0 0,15-25 30 0 0,-74 105-5 0 0,6-7 13 0 0,51-73-6 0 0,2-2 121 0 0,0 0 1 0 0,2 1-1 0 0,-24 65 0 0 0,38-90-63 0 0,3-5-42 0 0,-5 31 5 0 0,4-29-379 0 0,0 0 0 0 0,0 0 0 0 0,0 0 0 0 0,-1 0 0 0 0,0 0 0 0 0,0 0 0 0 0,0-1 0 0 0,0 1 0 0 0,0-1 0 0 0,-1 0 0 0 0,0 0 0 0 0,1 0 0 0 0,-1 0 0 0 0,-4 3 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4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1839 0 0,'0'0'18098'0'0,"1"-1"-17757"0"0,9-7 37 0 0,-6 4-297 0 0,-1 1-1 0 0,1 0 0 0 0,0 0 0 0 0,0 1 1 0 0,0-1-1 0 0,0 1 0 0 0,1 0 0 0 0,-1 0 0 0 0,1 0 1 0 0,-1 1-1 0 0,5-2 0 0 0,341-50-1528 0 0,-299 46-305 0 0,-15 3-1731 0 0,-23 0 1693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5:3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5351 0 0,'0'0'2832'0'0,"9"-6"1718"0"0,-5 5-4456 0 0,-3 1-6 0 0,-1 0-24 0 0,5-1-40 0 0,0 1 40 0 0,17-7 408 0 0,-19 6-406 0 0,-1 0 1 0 0,1 0 0 0 0,0 0-1 0 0,0 1 1 0 0,0-1-1 0 0,0 1 1 0 0,0 0-1 0 0,4 0 1 0 0,-3 0-43 0 0,2 0 19 0 0,0 1-33 0 0,-1-1-10 0 0,1 0 0 0 0,-1-1 0 0 0,1 0 0 0 0,0 0 0 0 0,0 0 0 0 0,12-1 0 0 0,52-4 0 0 0,-42 8 64 0 0,-26-1-64 0 0,0 0 0 0 0,17-4 0 0 0,-3 0 80 0 0,-15 3 79 0 0,12 0 232 0 0,-9 0-370 0 0,-3 1 22 0 0,4 0-33 0 0,0-1-10 0 0,1 1 20 0 0,-1-1 236 0 0,1-3 68 0 0,27-1-164 0 0,-28 3-160 0 0,1-1 0 0 0,-1 1 0 0 0,3-1-7 0 0,12-6 97 0 0,-15 7-22 0 0,-4 0-39 0 0,1 1 0 0 0,-1-1 0 0 0,1 1 0 0 0,-1 0 0 0 0,1 0 1 0 0,0 0-1 0 0,-1 0 0 0 0,1 0 0 0 0,-1 0 0 0 0,1 0 0 0 0,0 0 0 0 0,-1 0 1 0 0,3 2-1 0 0,27 1-154 0 0,-29-3 53 0 0,4 0 4 0 0,22-2 54 0 0,-22 2 14 0 0,27-4 0 0 0,-28 4 0 0 0,1 0 0 0 0,16 2-64 0 0,-21-2 64 0 0,1 0 0 0 0,0 0 0 0 0,0 0 0 0 0,-1 0 0 0 0,1-1 0 0 0,0 1 0 0 0,-1 0 0 0 0,1-1 0 0 0,-1 1 0 0 0,1-1 0 0 0,2 0 0 0 0,6-2 0 0 0,25 5 0 0 0,-29-1 14 0 0,-1 0 39 0 0,1-1-54 0 0,31-6-73 0 0,-35 5 74 0 0,-3 0 0 0 0,29 0 0 0 0,-22 1 0 0 0,0 0 0 0 0,0-1 0 0 0,0 0 0 0 0,0 0 11 0 0,-2 1 42 0 0,-2-1 1 0 0,3 1-44 0 0,0 1-10 0 0,1-1 0 0 0,-1 1 0 0 0,0 0 892 0 0,2 5-6288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5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16 123 1839 0 0,'-16'17'16471'0'0,"31"-18"-14958"0"0,11-2-722 0 0,0-1-1 0 0,34-10 0 0 0,2 0-306 0 0,365-53 220 0 0,-251 44-1615 0 0,-102 12-3347 0 0,-55 8-2500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4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7831 0 0,'2'1'3423'0'0,"3"1"-2959"0"0,1 1 0 0 0,-1-1 0 0 0,1 0 1 0 0,0-1-1 0 0,0 1 0 0 0,0-1 0 0 0,0 0 0 0 0,0-1 0 0 0,0 1 1 0 0,0-1-1 0 0,0-1 0 0 0,10 0 0 0 0,9-3 440 0 0,40-12-1 0 0,47-18 110 0 0,-61 16-236 0 0,1 3 0 0 0,84-13 0 0 0,-125 27-918 0 0,1 1-1 0 0,-1 1 1 0 0,19 2 0 0 0,-22 1-1696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4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62 2759 0 0,'0'0'1852'0'0,"-9"-4"4535"0"0,-14-1-3515 0 0,21 5-2455 0 0,-5 0 3059 0 0,54-15-2642 0 0,67-12 0 0 0,-87 22-806 0 0,1 2 1 0 0,-1 1 0 0 0,1 1 0 0 0,28 3 0 0 0,-50-1-29 0 0,-1-1 0 0 0,1 1 0 0 0,-1 0 0 0 0,0 1 0 0 0,0-1 0 0 0,1 1 0 0 0,-1 0 0 0 0,6 4 0 0 0,-10-6 0 0 0,1 1 0 0 0,-1 0 0 0 0,1 1 0 0 0,-1-1 0 0 0,0 0 0 0 0,1 0 0 0 0,-1 0 0 0 0,0 1 0 0 0,0-1 0 0 0,0 1 0 0 0,0-1 0 0 0,0 1 0 0 0,0-1 0 0 0,-1 1 0 0 0,1-1 0 0 0,0 1 0 0 0,-1 0 0 0 0,1-1 0 0 0,-1 1 0 0 0,0 0 0 0 0,1 0 0 0 0,-1-1 0 0 0,0 1 0 0 0,0 0 0 0 0,0 0 0 0 0,0-1 0 0 0,-1 1 0 0 0,1 0 0 0 0,-1 1 0 0 0,0 2 7 0 0,-1-1 0 0 0,1 0-1 0 0,-1 0 1 0 0,0 0 0 0 0,0-1-1 0 0,-1 1 1 0 0,1 0 0 0 0,-1-1-1 0 0,0 0 1 0 0,0 1 0 0 0,0-1-1 0 0,0 0 1 0 0,-1 0 0 0 0,-4 3-1 0 0,-8 4 25 0 0,0 0 0 0 0,-19 7 0 0 0,15-7-5 0 0,-13 7 17 0 0,-1-2-1 0 0,-56 17 1 0 0,30-9 1 0 0,29-11-35 0 0,21-7-9 0 0,4 0 0 0 0,10 1 0 0 0,0-4 0 0 0,0 0 0 0 0,1 0 0 0 0,-1-1 0 0 0,0 1 0 0 0,0-1 0 0 0,1 0 0 0 0,-1 0 0 0 0,1-1 0 0 0,7 1 0 0 0,10 1 0 0 0,-2 2 0 0 0,0 2 0 0 0,0-1 0 0 0,-1 2 0 0 0,23 11 0 0 0,69 44 0 0 0,-71-39 0 0 0,32 10 72 0 0,-59-25-71 0 0,-11-5 2 0 0,-1-1 4 0 0,0-1 46 0 0,-2 11 11 0 0,0-8-57 0 0,0-1-1 0 0,0 1 1 0 0,0-1-1 0 0,-1 1 1 0 0,0-1-1 0 0,1 0 1 0 0,-1 0-1 0 0,0 0 1 0 0,-1 0-1 0 0,1 0 1 0 0,0 0-1 0 0,-1 0 0 0 0,0-1 1 0 0,1 0-1 0 0,-5 4 1 0 0,-7 3 9 0 0,0 0 0 0 0,-16 8 0 0 0,22-13-12 0 0,-30 16 26 0 0,-1-2-1 0 0,-1-1 1 0 0,-1-2-1 0 0,-1-2 1 0 0,1-1-1 0 0,-48 5 1 0 0,52-15 30 0 0,35-2-55 0 0,0 0 0 0 0,0 0 0 0 0,0-1 0 0 0,0 1 0 0 0,-1-1 1 0 0,1 0-1 0 0,0 1 0 0 0,0-1 0 0 0,0 0 0 0 0,0 0 1 0 0,0 0-1 0 0,1 0 0 0 0,-1-1 0 0 0,-2-1 0 0 0,4 2 1 0 0,-1 0-1 0 0,1 0 1 0 0,-1 0 0 0 0,1 0-1 0 0,-1 0 1 0 0,1 0 0 0 0,0 0-1 0 0,0 0 1 0 0,-1-1 0 0 0,1 1-1 0 0,0 0 1 0 0,0 0 0 0 0,0 0-1 0 0,0 0 1 0 0,1-2 0 0 0,2-15 19 0 0,-2 15-67 0 0,0 0-1 0 0,0 0 1 0 0,1 0 0 0 0,-1 1-1 0 0,1-1 1 0 0,-1 0-1 0 0,1 1 1 0 0,0 0-1 0 0,0-1 1 0 0,0 1 0 0 0,3-2-1 0 0,15-11-3126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4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 8287 0 0,'1'-3'8526'0'0,"-7"11"-5317"0"0,-15 23-3724 0 0,4-7 855 0 0,-52 62-212 0 0,42-55-92 0 0,-23 36 0 0 0,25-31-36 0 0,9-13 72 0 0,-17 32 0 0 0,32-53 362 0 0,12 1-212 0 0,4 0-178 0 0,1-2 0 0 0,-1 1 0 0 0,27-2 0 0 0,48-9 149 0 0,-49 5-162 0 0,-29 3-34 0 0,109-16-178 0 0,-118 17 126 0 0,6-2-237 0 0,-1 1-1 0 0,0-1 1 0 0,0-1-1 0 0,-1 1 1 0 0,1-1-1 0 0,9-6 1 0 0,-9 2-2838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4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8751 0 0,'0'0'4784'0'0,"-1"2"-3518"0"0,-4 7-630 0 0,0 0 0 0 0,1 1 0 0 0,0 0 0 0 0,-4 20 0 0 0,-6 45 864 0 0,7-29-862 0 0,-4 3-286 0 0,-2 0 0 0 0,-21 52-1 0 0,-50 88 66 0 0,-11-8 90 0 0,92-177-504 0 0,-2 4-4 0 0,0 0-1 0 0,-1 0 0 0 0,0-1 1 0 0,-1 0-1 0 0,-8 8 0 0 0,14-13-642 0 0,10-10-1133 0 0,4-4-8 0 0,-1-1-1 0 0,16-19 1 0 0,-13 15 933 0 0,12-15-987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4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617 102 5527 0 0,'77'-51'563'0'0,"-44"31"6404"0"0,-33 20-6882 0 0,0 0 0 0 0,0 0 0 0 0,0 0 0 0 0,1 0 0 0 0,-1 0 0 0 0,0 0 0 0 0,0 0 0 0 0,0 0 0 0 0,1-1 0 0 0,-1 1 0 0 0,0 0 0 0 0,0 0 0 0 0,0 0 0 0 0,0 0 1 0 0,1 0-1 0 0,-1 0 0 0 0,0 0 0 0 0,0 0 0 0 0,0 0 0 0 0,0-1 0 0 0,0 1 0 0 0,0 0 0 0 0,1 0 0 0 0,-1 0 0 0 0,0 0 0 0 0,0 0 0 0 0,0-1 0 0 0,0 1 0 0 0,0 0 0 0 0,0 0 1 0 0,0 0-1 0 0,0 0 0 0 0,0-1 0 0 0,0 1 0 0 0,0 0 0 0 0,0 0 0 0 0,0 0 0 0 0,0-1 0 0 0,0 1 0 0 0,0 0 0 0 0,0 0 0 0 0,0 0 0 0 0,0 0 0 0 0,0-1 0 0 0,0 1 0 0 0,0 0 1 0 0,0 0-1 0 0,0 0 0 0 0,0 0 0 0 0,0-1 0 0 0,0 1 0 0 0,0 0 0 0 0,0 0 0 0 0,-1 0 0 0 0,1 0 0 0 0,0 0 0 0 0,0-1 0 0 0,0 1 0 0 0,0 0 0 0 0,0 0 0 0 0,-1 0 0 0 0,1 0 0 0 0,0 0 1 0 0,0 0-1 0 0,-10-10 807 0 0,5 8-784 0 0,-1 0 1 0 0,0 0-1 0 0,1 0 1 0 0,-1 0-1 0 0,0 1 1 0 0,0 0-1 0 0,0 0 1 0 0,0 1-1 0 0,-8 0 1 0 0,-55 6 135 0 0,-35 9-176 0 0,-150 43 0 0 0,247-57-68 0 0,1 1-1 0 0,0 1 0 0 0,0-1 1 0 0,0 1-1 0 0,1 0 0 0 0,-1 0 1 0 0,1 1-1 0 0,-1 0 0 0 0,1 0 1 0 0,0 0-1 0 0,0 0 0 0 0,1 1 0 0 0,-6 7 1 0 0,7-8-7 0 0,0 1 1 0 0,0 0 0 0 0,1 0-1 0 0,0 0 1 0 0,0 0 0 0 0,0 0-1 0 0,0 0 1 0 0,1 1 0 0 0,0-1-1 0 0,0 1 1 0 0,0-1 0 0 0,1 0-1 0 0,0 1 1 0 0,0-1 0 0 0,0 1-1 0 0,2 5 1 0 0,-1-3-4 0 0,1-1 1 0 0,0 0-1 0 0,1 0 0 0 0,-1 0 1 0 0,1 0-1 0 0,0 0 1 0 0,1 0-1 0 0,0-1 1 0 0,0 0-1 0 0,0 1 0 0 0,1-2 1 0 0,0 1-1 0 0,0 0 1 0 0,7 5-1 0 0,-4-5-3 0 0,-1 0 1 0 0,1-1-1 0 0,0 0 0 0 0,0 0 1 0 0,1-1-1 0 0,-1 0 1 0 0,1 0-1 0 0,0-1 0 0 0,0 0 1 0 0,19 3-1 0 0,-17-4 13 0 0,1 1 0 0 0,-1 0 0 0 0,0 1 0 0 0,10 6 0 0 0,23 6 0 0 0,-36-13 2 0 0,-1-1 0 0 0,1 1 1 0 0,0 1-1 0 0,-1-1 0 0 0,0 1 0 0 0,1 1 0 0 0,-2-1 0 0 0,1 1 0 0 0,7 6 1 0 0,-12-8 7 0 0,0-1 0 0 0,0 1 0 0 0,1-1 0 0 0,-2 1 0 0 0,1 0 0 0 0,0 0 1 0 0,0 0-1 0 0,-1 0 0 0 0,0 0 0 0 0,0 0 0 0 0,0 1 0 0 0,0-1 0 0 0,0 0 0 0 0,0 0 1 0 0,-1 1-1 0 0,0-1 0 0 0,1 1 0 0 0,-1-1 0 0 0,-1 0 0 0 0,1 1 0 0 0,0-1 0 0 0,-1 0 1 0 0,0 1-1 0 0,-2 5 0 0 0,0 0 4 0 0,-1-1 0 0 0,0 0 0 0 0,0 0 0 0 0,-1-1 0 0 0,0 0 0 0 0,-1 1 0 0 0,1-1 0 0 0,-2-1 0 0 0,-10 10 1 0 0,3-4 18 0 0,-1 0 1 0 0,0-2-1 0 0,-28 15 1 0 0,26-15-19 0 0,-1-2 0 0 0,-1-1 1 0 0,0 0-1 0 0,0-1 0 0 0,0-1 1 0 0,-28 4-1 0 0,39-8-11 0 0,0 0 1 0 0,0-1 0 0 0,0 0-1 0 0,0 0 1 0 0,0-1-1 0 0,0 0 1 0 0,0 0 0 0 0,0-1-1 0 0,1 0 1 0 0,-1-1-1 0 0,0 1 1 0 0,1-1 0 0 0,0-1-1 0 0,0 1 1 0 0,0-1-1 0 0,0-1 1 0 0,0 1 0 0 0,-11-11-1 0 0,14 10-2 0 0,0 1 0 0 0,0-1 0 0 0,1 0 0 0 0,-1 0 0 0 0,1-1-1 0 0,0 1 1 0 0,0-1 0 0 0,1 1 0 0 0,0-1 0 0 0,0 0 0 0 0,0 0 0 0 0,1 0 0 0 0,-1 0 0 0 0,2 0-1 0 0,-1 0 1 0 0,0-9 0 0 0,2 10 0 0 0,-1 0-1 0 0,0 1 1 0 0,1-1-1 0 0,0 0 0 0 0,0 1 1 0 0,1-1-1 0 0,-1 1 1 0 0,1-1-1 0 0,0 1 1 0 0,0 0-1 0 0,0 0 1 0 0,1 0-1 0 0,-1 0 1 0 0,1 0-1 0 0,0 0 0 0 0,0 1 1 0 0,1-1-1 0 0,-1 1 1 0 0,1 0-1 0 0,-1 0 1 0 0,8-4-1 0 0,11-5 0 0 0,2 2-1 0 0,43-14 1 0 0,-19 7 51 0 0,141-64 526 0 0,-177 75-529 0 0,0-1 0 0 0,-1 0-1 0 0,19-16 1 0 0,-26 20-77 0 0,-1 0 1 0 0,1-1-1 0 0,-1 0 1 0 0,0 0-1 0 0,0 0 0 0 0,0 0 1 0 0,-1 0-1 0 0,0 0 0 0 0,1-1 1 0 0,-1 1-1 0 0,-1-1 0 0 0,1 1 1 0 0,1-9-1 0 0,2-13-972 0 0,-5 25 551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4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5063 0 0,'0'0'390'0'0,"2"2"95"0"0,-1 0 0 0 0,0 0 0 0 0,0 0 0 0 0,0 1 0 0 0,0-1-1 0 0,-1 0 1 0 0,1 1 0 0 0,-1-1 0 0 0,1 0 0 0 0,-1 1 0 0 0,0-1 0 0 0,0 0 0 0 0,0 1 0 0 0,0-1-1 0 0,0 1 1 0 0,0-1 0 0 0,-1 0 0 0 0,1 1 0 0 0,-1-1 0 0 0,0 0 0 0 0,0 1 0 0 0,0-1-1 0 0,-1 3 1 0 0,-5 7 344 0 0,1-1 0 0 0,-2 0 0 0 0,-9 11 0 0 0,-4 8 155 0 0,20-29-263 0 0,5-1-770 0 0,-1-1-1 0 0,0 0 1 0 0,1 0-1 0 0,-1 0 1 0 0,1 0-1 0 0,-1-1 1 0 0,0 1 0 0 0,5-4-1 0 0,0 0-455 0 0,11-5-682 0 0,2-2-76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390 290 10591 0 0,'0'0'819'0'0,"2"1"-534"0"0,9 4 1034 0 0,1 1 0 0 0,12 8 0 0 0,-22-13 360 0 0,9 4-516 0 0,-7-5-1035 0 0,1-1-1 0 0,-1 0 1 0 0,0 0 0 0 0,0-1 0 0 0,1 1-1 0 0,-1-1 1 0 0,0 0 0 0 0,0 0-1 0 0,-1 0 1 0 0,1 0 0 0 0,0-1 0 0 0,-1 0-1 0 0,1 0 1 0 0,-1 0 0 0 0,0 0-1 0 0,0 0 1 0 0,3-4 0 0 0,0-1-95 0 0,1 0 0 0 0,-2-1 0 0 0,1 0-1 0 0,-1 0 1 0 0,0 0 0 0 0,5-15 0 0 0,-7 15-19 0 0,-1-1-1 0 0,0 0 0 0 0,0 0 1 0 0,0 0-1 0 0,-2 0 0 0 0,1 0 1 0 0,-1 0-1 0 0,-1 0 1 0 0,-2-16-1 0 0,2 22-17 0 0,1 0 0 0 0,-2-1 1 0 0,1 1-1 0 0,0 0 0 0 0,-1 0 0 0 0,0 0 0 0 0,0 0 1 0 0,0 0-1 0 0,0 1 0 0 0,-1-1 0 0 0,1 1 0 0 0,-1-1 1 0 0,0 1-1 0 0,0 0 0 0 0,0 0 0 0 0,0 0 0 0 0,-1 0 0 0 0,1 1 1 0 0,-1 0-1 0 0,0-1 0 0 0,0 1 0 0 0,0 0 0 0 0,0 1 1 0 0,-4-2-1 0 0,-4 0-24 0 0,1 1-1 0 0,0 1 1 0 0,-1-1 0 0 0,1 2-1 0 0,-1 0 1 0 0,1 0 0 0 0,-16 3 0 0 0,-82 20-235 0 0,86-16 249 0 0,4-3 22 0 0,0 2 1 0 0,0 0-1 0 0,1 1 0 0 0,-1 1 1 0 0,2 1-1 0 0,-1 1 0 0 0,-30 22 1 0 0,41-26-3 0 0,-1 1 1 0 0,1 0 0 0 0,0 0 0 0 0,0 1 0 0 0,1 0 0 0 0,0 0 0 0 0,1 0 0 0 0,-1 1 0 0 0,2 0 0 0 0,-1 0 0 0 0,1 0-1 0 0,1 1 1 0 0,-1-1 0 0 0,2 1 0 0 0,-1 0 0 0 0,1-1 0 0 0,0 15 0 0 0,1-18 19 0 0,1 0 1 0 0,1-1-1 0 0,-1 1 0 0 0,1 0 1 0 0,0 0-1 0 0,0-1 1 0 0,1 1-1 0 0,-1-1 0 0 0,1 1 1 0 0,1-1-1 0 0,-1 0 1 0 0,1 1-1 0 0,0-1 0 0 0,0-1 1 0 0,0 1-1 0 0,7 7 1 0 0,-5-7 0 0 0,0 0 1 0 0,0 0 0 0 0,1-1 0 0 0,0 1 0 0 0,0-1 0 0 0,0-1 0 0 0,0 1-1 0 0,1-1 1 0 0,-1 0 0 0 0,1-1 0 0 0,0 1 0 0 0,0-1 0 0 0,8 1 0 0 0,2-1 98 0 0,-1 0 1 0 0,1-1 0 0 0,0-1 0 0 0,0 0 0 0 0,0-2 0 0 0,0 0 0 0 0,0 0 0 0 0,0-2 0 0 0,21-7 0 0 0,-28 8-87 0 0,1-1-1 0 0,-1-1 1 0 0,0 0 0 0 0,0 0 0 0 0,0-1 0 0 0,-1 0 0 0 0,0-1-1 0 0,0 0 1 0 0,-1 0 0 0 0,0-1 0 0 0,0 0 0 0 0,0 0 0 0 0,-1-1-1 0 0,-1 0 1 0 0,7-10 0 0 0,-7 7-44 0 0,-4 8-24 0 0,-3 8-15 0 0,-10 19 9 0 0,-26 40 0 0 0,4-9 145 0 0,13-16 48 0 0,2 1 0 0 0,2 1 0 0 0,-13 50 0 0 0,-18 129 389 0 0,30-125-256 0 0,17-92-296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428 122 9439 0 0,'-2'1'432'0'0,"-12"9"73"0"0,8-6-366 0 0,0 1 0 0 0,-1-1 0 0 0,0-1 0 0 0,-11 6 6392 0 0,29-16-5504 0 0,20-7-587 0 0,0 2 0 0 0,1 1 0 0 0,0 2 0 0 0,34-6-1 0 0,-19 5-251 0 0,319-62 113 0 0,-291 64-248 0 0,-65 8-53 0 0,-2 1-16 0 0,-8 0 3 0 0,0 0 0 0 0,0 0-1 0 0,0 0 1 0 0,0 0 0 0 0,0 0 0 0 0,0 0-1 0 0,-1-1 1 0 0,1 1 0 0 0,0 0-1 0 0,0 0 1 0 0,-1 0 0 0 0,0 1 0 0 0,1-2 9 0 0,-7 12-39 0 0,0 0 1 0 0,-1 0-1 0 0,-1-1 0 0 0,0 0 0 0 0,-1 0 1 0 0,-18 15-1 0 0,14-12 4 0 0,-32 27 17 0 0,-67 48 1 0 0,-59 26-162 0 0,32-22 86 0 0,94-61 78 0 0,-95 69-58 0 0,102-70 55 0 0,-52 53 1 0 0,69-62 21 0 0,-2 2 0 0 0,1 1 0 0 0,-35 51 0 0 0,44-53 0 0 0,8-12 0 0 0,-1 0 0 0 0,-1 0 0 0 0,-16 19 0 0 0,17-22 11 0 0,10-10 8 0 0,0 1 0 0 0,0-1-1 0 0,0 1 1 0 0,0 0 0 0 0,0 0 0 0 0,5-1 0 0 0,3-1-6 0 0,501-126 337 0 0,-369 106-58 0 0,-113 20-269 0 0,1 1 0 0 0,52 5 0 0 0,-56 2-170 0 0,-25-5 27 0 0,-3 2-737 0 0,-1 0 657 0 0,1 0 0 0 0,0-1 0 0 0,-1 1 0 0 0,1 0 0 0 0,-1-1 0 0 0,1 1 0 0 0,-1-1 0 0 0,0 0 0 0 0,-3 3 0 0 0,-11 5-1367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33 101 12815 0 0,'-5'-2'199'0'0,"-1"1"-92"0"0,-13 7 1087 0 0,17-5-454 0 0,3 1 216 0 0,0 0-831 0 0,0 0 0 0 0,1 0 0 0 0,-1 0 1 0 0,1 0-1 0 0,0 0 0 0 0,0-1 0 0 0,-1 1 0 0 0,1 0 0 0 0,0-1 0 0 0,0 1 0 0 0,1-1 0 0 0,-1 0 0 0 0,0 0 0 0 0,0 0 0 0 0,0 0 0 0 0,1 0 0 0 0,-1 0 0 0 0,1-1 0 0 0,-1 1 1 0 0,1-1-1 0 0,3 1 0 0 0,6 0 135 0 0,0 0 1 0 0,1-1 0 0 0,13-1 0 0 0,31-6 391 0 0,-1-2 0 0 0,69-22 1 0 0,30-6-169 0 0,-66 20-381 0 0,-25 4-874 0 0,109-10 1 0 0,-153 23-1408 0 0,-5 2-4678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20 7367 0 0,'2'-1'568'0'0,"2"-2"66"0"0,11-9-1261 0 0,-6 9 7478 0 0,-9 4-6760 0 0,0 1 1 0 0,0-1-1 0 0,0 1 0 0 0,-1-1 1 0 0,1 1-1 0 0,-1-1 1 0 0,1 1-1 0 0,-1-1 1 0 0,-1 3-1 0 0,-6 6 20 0 0,-1-2-1 0 0,0 1 1 0 0,0-1-1 0 0,0 0 1 0 0,-1-1 0 0 0,-1 0-1 0 0,-19 9 1 0 0,-1 2-34 0 0,-230 146 69 0 0,215-136-121 0 0,-55 23-1 0 0,33-18-9 0 0,45-21 45 0 0,-43 15 0 0 0,57-24-18 0 0,0-1 0 0 0,0 0-1 0 0,0 0 1 0 0,0 0 0 0 0,0-2 0 0 0,0 1 0 0 0,0-1-1 0 0,-14-1 1 0 0,21 1-38 0 0,1-1 0 0 0,0 1-1 0 0,-1 0 1 0 0,1 0 0 0 0,0-1 0 0 0,-1 1-1 0 0,1-1 1 0 0,0 1 0 0 0,0-1 0 0 0,-1 1-1 0 0,1-1 1 0 0,0 0 0 0 0,0 0 0 0 0,0 1-1 0 0,0-1 1 0 0,0 0 0 0 0,0 0 0 0 0,0 0-1 0 0,0 0 1 0 0,0 0 0 0 0,0-1 0 0 0,1 1-1 0 0,-2-2 1 0 0,2 1 0 0 0,-1 0 0 0 0,1 0 0 0 0,-1 0 1 0 0,1 0-1 0 0,0 0 0 0 0,0-1 0 0 0,0 1 0 0 0,1 0 0 0 0,-1 0 1 0 0,0 0-1 0 0,1 0 0 0 0,-1 0 0 0 0,2-3 0 0 0,1-3-80 0 0,1 0 1 0 0,0 0-1 0 0,0 0 0 0 0,1 1 0 0 0,0 0 0 0 0,8-10 1 0 0,-5 9-15 0 0,1-1 0 0 0,0 1 0 0 0,0 0 0 0 0,13-7 0 0 0,-16 11 147 0 0,0 1 1 0 0,1 0 0 0 0,-1 0 0 0 0,0 1 0 0 0,1-1 0 0 0,0 2 0 0 0,-1-1-1 0 0,14-1 1 0 0,-2 2 201 0 0,1 1-1 0 0,-1 1 1 0 0,31 5-1 0 0,54 16 503 0 0,-22-4-550 0 0,-36-12-134 0 0,0-1 0 0 0,0-3 1 0 0,67-4-1 0 0,-86 1-217 0 0,-24 1-799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5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13 7831 0 0,'0'0'603'0'0,"0"-2"-396"0"0,-1-8 8309 0 0,-6 47-7842 0 0,-2 0 1 0 0,-1 0 0 0 0,-18 42-1 0 0,28-79-674 0 0,-42 115 559 0 0,-67 127 0 0 0,0-18-485 0 0,96-198-419 0 0,-25 39 0 0 0,13-24-2463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12031 0 0,'0'0'1091'0'0,"-1"1"-899"0"0,-32 36 1710 0 0,-48 69 0 0 0,65-83-1727 0 0,-135 202 1671 0 0,-15 22-1394 0 0,71-124-334 0 0,69-92-135 0 0,-55 49 0 0 0,72-72-263 0 0,-10 9-110 0 0,7-5-4661 0 0,6-5-952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21 181 12407 0 0,'0'0'2242'0'0,"2"-8"-194"0"0,0 3-1810 0 0,0 0 1 0 0,0 1-1 0 0,1-1 1 0 0,0 1-1 0 0,0-1 1 0 0,0 1-1 0 0,0 0 1 0 0,1 0 0 0 0,-1 0-1 0 0,1 1 1 0 0,0-1-1 0 0,0 1 1 0 0,8-5-1 0 0,8-4 114 0 0,38-16-1 0 0,-53 26-291 0 0,167-63 324 0 0,-169 64-384 0 0,0 0 0 0 0,-1 1 0 0 0,1-1 0 0 0,0 1 0 0 0,0-1 0 0 0,0 1 0 0 0,0 0 0 0 0,0 0 0 0 0,0 0 0 0 0,-1 1 0 0 0,4 0 0 0 0,-5-1 0 0 0,0 1 0 0 0,0-1 0 0 0,0 1 0 0 0,0-1 0 0 0,0 1 0 0 0,0 0 0 0 0,0-1 0 0 0,0 1 0 0 0,0 0 0 0 0,0 0 0 0 0,0-1 0 0 0,-1 1 0 0 0,1 0 0 0 0,0 0 0 0 0,-1 0 0 0 0,1 0 0 0 0,0 0 0 0 0,-1 0 0 0 0,0 0 0 0 0,1 0 0 0 0,-1 1 0 0 0,0-1 0 0 0,1 0 0 0 0,-1 0 0 0 0,0 0 0 0 0,0 0 0 0 0,0 0 0 0 0,0 1 0 0 0,0 1 0 0 0,0 3 8 0 0,-1 0 0 0 0,0 0 0 0 0,0 0-1 0 0,-1 0 1 0 0,1 0 0 0 0,-1 0 0 0 0,-1-1 0 0 0,1 1 0 0 0,-1-1-1 0 0,0 1 1 0 0,0-1 0 0 0,0 0 0 0 0,-7 7 0 0 0,-6 6 17 0 0,-1 0 1 0 0,-21 17-1 0 0,23-23-32 0 0,-105 81 65 0 0,-7 6-63 0 0,120-92 5 0 0,6-6 0 0 0,0 0 0 0 0,1-1 0 0 0,-1 1 0 0 0,0 0 0 0 0,0 0 0 0 0,1 0 0 0 0,-1 0 0 0 0,0 0 0 0 0,1 0 0 0 0,-1 0 0 0 0,1 1 0 0 0,0-1 0 0 0,-1 0 0 0 0,1 0 0 0 0,0 0 0 0 0,0 0 0 0 0,-1 1 0 0 0,1-1 0 0 0,0 0 0 0 0,0 0 0 0 0,1 2 0 0 0,-1 1 0 0 0,0-2 0 0 0,0 0 0 0 0,0 0 1 0 0,0 0-1 0 0,0 0 0 0 0,0-1 0 0 0,1 1 0 0 0,-1 0 0 0 0,1 0 0 0 0,-1 0 1 0 0,1-1-1 0 0,-1 1 0 0 0,1 0 0 0 0,0-1 0 0 0,0 1 0 0 0,0-1 0 0 0,1 2 1 0 0,1 1 8 0 0,-2-3 12 0 0,0 1 0 0 0,0-1 0 0 0,0 0 0 0 0,1 0 0 0 0,-1 1 0 0 0,1-1 0 0 0,-1 0-1 0 0,1 0 1 0 0,-1 0 0 0 0,1 0 0 0 0,-1-1 0 0 0,1 1 0 0 0,0 0 0 0 0,0-1 0 0 0,-1 1 0 0 0,1-1 0 0 0,2 1 0 0 0,32 1 377 0 0,-31-2-350 0 0,136-11 772 0 0,-94 5-511 0 0,70 1-1 0 0,-20 4-1883 0 0,-94 0 112 0 0,4-3-67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55 14135 0 0,'0'0'647'0'0,"-2"0"-11"0"0,-1 2-461 0 0,-19 5 3582 0 0,39-5-2317 0 0,3 0-751 0 0,14-7 259 0 0,59-18-1 0 0,12-3-762 0 0,-81 22-400 0 0,39-5 175 0 0,-55 9-746 0 0,0 0 0 0 0,0 0 0 0 0,9 2 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8751 0 0,'-2'0'399'0'0,"-1"2"-185"0"0,-1-1-109 0 0,1 1-1 0 0,-1 0 1 0 0,0 0 0 0 0,1 0 0 0 0,-8 6 8728 0 0,13-7-8068 0 0,5 2-435 0 0,1-1 0 0 0,-1 0 1 0 0,1 0-1 0 0,0-1 0 0 0,0 0 0 0 0,-1 0 0 0 0,10-1 1 0 0,59-6 814 0 0,-40 3-1027 0 0,-34 3-124 0 0,62-3 191 0 0,-57 3-340 0 0,1 1-1 0 0,0 0 1 0 0,-1 0-1 0 0,1 1 1 0 0,0-1-1 0 0,6 4 1 0 0,-12-4-461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97 1839 0 0,'-1'0'134'0'0,"-13"1"1005"0"0,0 0 0 0 0,0 1 1 0 0,0 0-1 0 0,0 2 0 0 0,-21 7 1 0 0,26-9-633 0 0,1 1 6007 0 0,15-3-3473 0 0,6-2-2752 0 0,-1 0-1 0 0,1-1 0 0 0,14-6 0 0 0,8-2-14 0 0,109-28 294 0 0,47-12-275 0 0,-185 50-288 0 0,0-1 0 0 0,1 1 0 0 0,-1 0 0 0 0,0 1 0 0 0,0-1 0 0 0,1 1 0 0 0,8 2 0 0 0,-13-2-5 0 0,0 0 1 0 0,0 1-1 0 0,-1-1 0 0 0,1 1 1 0 0,0 0-1 0 0,-1 0 1 0 0,1-1-1 0 0,-1 1 1 0 0,1 0-1 0 0,-1 0 0 0 0,1 0 1 0 0,-1 1-1 0 0,0-1 1 0 0,1 0-1 0 0,-1 1 1 0 0,0-1-1 0 0,0 0 0 0 0,0 1 1 0 0,0-1-1 0 0,0 1 1 0 0,0 0-1 0 0,-1-1 1 0 0,1 1-1 0 0,0 0 0 0 0,-1-1 1 0 0,0 1-1 0 0,1 0 1 0 0,-1 2-1 0 0,1 1-12 0 0,-1 1 0 0 0,0 0 1 0 0,-1-1-1 0 0,1 1 0 0 0,-1-1 0 0 0,0 0 0 0 0,0 1 0 0 0,-1-1 0 0 0,0 0 0 0 0,1 1 0 0 0,-2-1 1 0 0,1 0-1 0 0,-1 0 0 0 0,-4 6 0 0 0,-4 4-25 0 0,0 1 0 0 0,-25 24 0 0 0,16-21 27 0 0,-1-1-1 0 0,-1-1 1 0 0,0-1 0 0 0,-1-1 0 0 0,-1-1 0 0 0,-35 16-1 0 0,-159 51-58 0 0,212-78 71 0 0,-25 10-12 0 0,29-12-44 0 0,19-12-600 0 0,-10 8 618 0 0,1 0 1 0 0,-1 0-1 0 0,1 0 1 0 0,0 1-1 0 0,0 0 1 0 0,0 1-1 0 0,13-1 1 0 0,2 1-10 0 0,32 3 0 0 0,-21 2 39 0 0,60 12-1 0 0,-80-12 7 0 0,1 0 0 0 0,-1 1 1 0 0,0 0-1 0 0,-1 2 0 0 0,1-1 0 0 0,19 14 0 0 0,-29-17 30 0 0,-1 0 0 0 0,1 0 0 0 0,-1 0-1 0 0,1 1 1 0 0,-1-1 0 0 0,0 1 0 0 0,0-1-1 0 0,0 1 1 0 0,-1 0 0 0 0,0 0 0 0 0,4 8 0 0 0,-5-9-8 0 0,0 0 1 0 0,-1 0 0 0 0,1 1 0 0 0,0-1-1 0 0,-1 0 1 0 0,0 1 0 0 0,0-1-1 0 0,0 0 1 0 0,0 1 0 0 0,-1-1 0 0 0,1 0-1 0 0,-1 1 1 0 0,0-1 0 0 0,0 0 0 0 0,0 0-1 0 0,0 0 1 0 0,-2 4 0 0 0,0-3 15 0 0,0 1 0 0 0,0-1 0 0 0,0 0 0 0 0,-1 0 0 0 0,1-1 0 0 0,-1 1 0 0 0,0-1 0 0 0,-8 6 0 0 0,-39 21 265 0 0,43-26-264 0 0,-72 35 221 0 0,-167 53 0 0 0,161-69-143 0 0,86-24-118 0 0,0 1 1 0 0,1 0-1 0 0,-1 0 0 0 0,0 0 0 0 0,0 0 0 0 0,0-1 1 0 0,0 1-1 0 0,0 0 0 0 0,0 0 0 0 0,1 0 0 0 0,-1 0 1 0 0,0-1-1 0 0,0 1 0 0 0,0 0 0 0 0,0 0 0 0 0,0 0 1 0 0,0-1-1 0 0,0 1 0 0 0,0 0 0 0 0,0 0 0 0 0,0-1 1 0 0,0 1-1 0 0,0 0 0 0 0,0 0 0 0 0,0 0 0 0 0,0-1 1 0 0,0 1-1 0 0,0 0 0 0 0,0 0 0 0 0,0 0 0 0 0,0-1 1 0 0,-1 1-1 0 0,1 0 0 0 0,0 0 0 0 0,0 0 0 0 0,0-1 1 0 0,0 1-1 0 0,0 0 0 0 0,0 0 0 0 0,-1 0 0 0 0,1 0 1 0 0,0 0-1 0 0,0-1 0 0 0,0 1 0 0 0,-1 0 1 0 0,1 0-1 0 0,0 0 0 0 0,0 0 0 0 0,0 0 0 0 0,-1 0 1 0 0,1 0-1 0 0,0 0 0 0 0,0 0 0 0 0,0 0 0 0 0,-1 0 1 0 0,1 0-1 0 0,0 0 0 0 0,0 0 0 0 0,0 0 0 0 0,-1 0 1 0 0,1 0-1 0 0,0 0 0 0 0,0 0 0 0 0,0 0 0 0 0,-1 0 1 0 0,1 0-1 0 0,3-4-364 0 0,1-1-1 0 0,0 1 1 0 0,-1 0 0 0 0,2 0 0 0 0,-1 0 0 0 0,0 0 0 0 0,1 1-1 0 0,9-6 1 0 0,-1 0-3077 0 0,10-8-3008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84 7831 0 0,'1'-2'603'0'0,"16"-28"449"0"0,-14 26-345 0 0,0 1 1 0 0,0-1-1 0 0,0 1 0 0 0,0-1 1 0 0,0 1-1 0 0,1 0 0 0 0,-1 0 1 0 0,1 1-1 0 0,6-4 0 0 0,-2 1 21 0 0,-6 4-518 0 0,0-1 1 0 0,0 1 0 0 0,0 0 0 0 0,0 0-1 0 0,1 0 1 0 0,-1 0 0 0 0,0 0-1 0 0,0 0 1 0 0,1 1 0 0 0,3-1 0 0 0,-5 2-126 0 0,1 1-73 0 0,-1 0 1 0 0,0-1-1 0 0,0 1 0 0 0,0 0 0 0 0,1 0 1 0 0,-2 0-1 0 0,1 0 0 0 0,0 0 1 0 0,0 0-1 0 0,-1 0 0 0 0,1 0 1 0 0,-1 0-1 0 0,1 0 0 0 0,-1 0 1 0 0,0 0-1 0 0,0 0 0 0 0,0 1 1 0 0,0-1-1 0 0,0 0 0 0 0,0 0 1 0 0,-1 0-1 0 0,1 0 0 0 0,-1 0 1 0 0,0 0-1 0 0,1 0 0 0 0,-3 3 0 0 0,-2 6 82 0 0,-1 0-1 0 0,0-1 0 0 0,-13 17 0 0 0,8-11-25 0 0,-83 136 287 0 0,88-143-342 0 0,5-8-7 0 0,1 1-1 0 0,-1-1 1 0 0,0 1-1 0 0,0-1 1 0 0,1 1-1 0 0,-1-1 1 0 0,1 1 0 0 0,-1-1-1 0 0,1 1 1 0 0,0 0-1 0 0,-1-1 1 0 0,1 1-1 0 0,0-1 1 0 0,0 4-1 0 0,1-4-9 0 0,-1 0 0 0 0,0 0-1 0 0,0 0 1 0 0,1-1 0 0 0,-1 1-1 0 0,1 0 1 0 0,-1 0 0 0 0,1 0-1 0 0,-1-1 1 0 0,1 1 0 0 0,0 0-1 0 0,-1-1 1 0 0,1 1 0 0 0,0 0-1 0 0,-1-1 1 0 0,1 1 0 0 0,0-1-1 0 0,1 1 1 0 0,3 1-35 0 0,0 0-1 0 0,0-1 1 0 0,0 0 0 0 0,0 0-1 0 0,0 0 1 0 0,9 0 0 0 0,-6 0 17 0 0,33 1-2 0 0,-1-2 0 0 0,66-8-1 0 0,-86 6 13 0 0,120-19-2308 0 0,-125 18 1205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9 2303 0 0,'-3'-8'14346'0'0,"-1"11"-14199"0"0,0 1 0 0 0,1-1 0 0 0,0 1 0 0 0,-1 0 0 0 0,2 0 0 0 0,-6 9 0 0 0,-14 32 366 0 0,13-25-257 0 0,-58 141 1082 0 0,11-24-637 0 0,9-39-351 0 0,-29 69-37 0 0,73-160-304 0 0,0 0 0 0 0,1 0 1 0 0,0 1-1 0 0,0-1 0 0 0,0 1 1 0 0,1-1-1 0 0,0 12 0 0 0,4-10-209 0 0,-2-8 48 0 0,0 0-1 0 0,1-1 1 0 0,-1 1 0 0 0,1-1-1 0 0,-1 1 1 0 0,1-1-1 0 0,-1 0 1 0 0,1 1-1 0 0,-1-1 1 0 0,1 0 0 0 0,-1 0-1 0 0,1 0 1 0 0,-1 0-1 0 0,1 0 1 0 0,1-1 0 0 0,16-2-1314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4:5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35 7831 0 0,'2'-1'188'0'0,"40"-28"6775"0"0,-43 29-6810 0 0,0-1 0 0 0,-1 0 0 0 0,1 1 0 0 0,0-1 0 0 0,-1 1 0 0 0,1-1 0 0 0,-1 1 0 0 0,1 0 0 0 0,0 0 0 0 0,-1 0 0 0 0,-1 0 0 0 0,-15 1 28 0 0,0 2 0 0 0,0 0 0 0 0,0 1 1 0 0,-33 11-1 0 0,20-5 25 0 0,-316 84 647 0 0,338-92-853 0 0,1-1 0 0 0,-1 2 0 0 0,1-1 0 0 0,-1 1 0 0 0,1 1 0 0 0,0-1 0 0 0,0 1 0 0 0,0 1 0 0 0,-10 7 0 0 0,13-4 0 0 0,5 2 0 0 0,2-5 0 0 0,0 0 0 0 0,1 0 0 0 0,0-1 0 0 0,0 1 0 0 0,0-1 0 0 0,0 1 0 0 0,1-1 0 0 0,-1 0 0 0 0,1 0 0 0 0,0-1 0 0 0,0 1 0 0 0,6 3 0 0 0,9 5 0 0 0,30 16 0 0 0,57 21-121 0 0,-69-34 147 0 0,0 2-1 0 0,-2 1 1 0 0,59 41 0 0 0,-87-54 112 0 0,0 1 1 0 0,0 0 0 0 0,-1 0 0 0 0,0 1-1 0 0,0-1 1 0 0,7 13 0 0 0,-12-17-96 0 0,1 1-1 0 0,-1-1 1 0 0,0 1 0 0 0,0-1 0 0 0,0 1-1 0 0,0-1 1 0 0,0 1 0 0 0,-1 0 0 0 0,1-1-1 0 0,-1 1 1 0 0,0 0 0 0 0,0-1 0 0 0,0 1-1 0 0,0 0 1 0 0,0 0 0 0 0,0-1-1 0 0,-1 1 1 0 0,1 0 0 0 0,-1-1 0 0 0,0 1-1 0 0,0-1 1 0 0,0 1 0 0 0,0-1 0 0 0,0 1-1 0 0,-3 2 1 0 0,-1 3 14 0 0,-1-1-1 0 0,-1 0 1 0 0,1-1 0 0 0,-1 1-1 0 0,0-1 1 0 0,-1-1-1 0 0,0 1 1 0 0,-11 5 0 0 0,-10 4-17 0 0,-34 12 1 0 0,32-15-32 0 0,-130 47-128 0 0,127-49-95 0 0,0-2 1 0 0,-65 7-1 0 0,95-15 203 0 0,0 1 1 0 0,0-1-1 0 0,0 0 0 0 0,0-1 0 0 0,0 1 0 0 0,0-1 0 0 0,0 0 1 0 0,0 0-1 0 0,0 0 0 0 0,0 0 0 0 0,-4-2 0 0 0,7 2 9 0 0,0 0 0 0 0,-1 0-1 0 0,1 0 1 0 0,0 0 0 0 0,0 0-1 0 0,-1-1 1 0 0,1 1 0 0 0,0 0-1 0 0,0-1 1 0 0,1 1 0 0 0,-1 0-1 0 0,0-1 1 0 0,0 1 0 0 0,1-1-1 0 0,-1 1 1 0 0,1-1 0 0 0,-1 1-1 0 0,1-1 1 0 0,-1 0 0 0 0,1 1-1 0 0,0-1 1 0 0,0 1 0 0 0,0-1-1 0 0,0 0 1 0 0,0 1 0 0 0,0-1-1 0 0,1 1 1 0 0,-1-1 0 0 0,1-2-1 0 0,2-5 24 0 0,0 1 1 0 0,0 0-1 0 0,0 0 0 0 0,1 0 0 0 0,0 1 0 0 0,1-1 1 0 0,0 1-1 0 0,0 0 0 0 0,1 0 0 0 0,6-6 0 0 0,12-11 138 0 0,33-25-1 0 0,-46 40-140 0 0,66-49 385 0 0,3 3 0 0 0,115-59-1 0 0,-85 57-105 0 0,-108 56-425 0 0,-11 21-4089 0 0,2-10-2455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3679 0 0,'0'0'167'0'0,"2"-1"-7"0"0,0 1 240 0 0,-1-1 0 0 0,1 0 0 0 0,-1 1-1 0 0,1-1 1 0 0,-1 1 0 0 0,1 0 0 0 0,-1 0 0 0 0,1 0 0 0 0,0-1-1 0 0,-1 1 1 0 0,1 1 0 0 0,1-1 0 0 0,5 0 6073 0 0,-6 0-6292 0 0,-1 0 1 0 0,0 0-1 0 0,0 0 1 0 0,0 1-1 0 0,1-1 0 0 0,-1 0 1 0 0,0 1-1 0 0,0-1 1 0 0,0 0-1 0 0,0 1 1 0 0,0-1-1 0 0,0 1 1 0 0,0 0-1 0 0,0-1 1 0 0,0 1-1 0 0,0 0 1 0 0,0 0-1 0 0,0-1 1 0 0,0 1-1 0 0,1 2 1 0 0,0-1 34 0 0,0 1 0 0 0,0 0-1 0 0,0 0 1 0 0,-1-1 0 0 0,1 1 0 0 0,1 5 0 0 0,-2-2-49 0 0,0 1 0 0 0,0-1 1 0 0,0 1-1 0 0,-1-1 0 0 0,0 1 0 0 0,0 0 0 0 0,-1-1 0 0 0,-1 12 1 0 0,-2 7-9 0 0,3-14-106 0 0,-5 6 52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282 369 2759 0 0,'0'0'710'0'0,"11"3"8335"0"0,-6-2-8018 0 0,0 0 0 0 0,0-1 1 0 0,1 0-1 0 0,-1 0 0 0 0,0-1 0 0 0,9-1 1 0 0,-7 0-778 0 0,-1 0 1 0 0,0 0-1 0 0,1 0 1 0 0,-1-1-1 0 0,0 0 1 0 0,0 0-1 0 0,-1-1 1 0 0,11-7-1 0 0,-7 3-161 0 0,-5 5-56 0 0,1-1 0 0 0,-1 1 1 0 0,0-1-1 0 0,-1 0 1 0 0,1-1-1 0 0,5-7 1 0 0,0-2 3 0 0,-6 9-36 0 0,0 1 1 0 0,0-1-1 0 0,0 0 0 0 0,-1 0 0 0 0,1 0 1 0 0,-1 0-1 0 0,-1 0 0 0 0,1 0 0 0 0,-1-1 0 0 0,0 1 1 0 0,0-1-1 0 0,0-8 0 0 0,-1-1-55 0 0,-1 0 0 0 0,0 1 1 0 0,-1-1-1 0 0,-8-26 0 0 0,8 35 6 0 0,0-1 0 0 0,0 1 0 0 0,-1 0 1 0 0,0 0-1 0 0,0 0 0 0 0,0 1 0 0 0,-1-1 0 0 0,0 1 1 0 0,0 0-1 0 0,0 0 0 0 0,-1 0 0 0 0,0 1 0 0 0,-6-6 1 0 0,6 7-13 0 0,0 0 1 0 0,0 0 0 0 0,-1 0-1 0 0,1 1 1 0 0,-1 0 0 0 0,0 0-1 0 0,1 0 1 0 0,-1 1 0 0 0,0 0-1 0 0,-12-1 1 0 0,8 2-40 0 0,0 0 1 0 0,0 1-1 0 0,0 1 1 0 0,1-1-1 0 0,-20 7 1 0 0,11-2 57 0 0,-1 1 0 0 0,1 1 1 0 0,0 1-1 0 0,1 1 1 0 0,0 0-1 0 0,-22 18 1 0 0,27-19 53 0 0,1 1 0 0 0,0 1 0 0 0,1 0-1 0 0,0 0 1 0 0,1 1 0 0 0,0 0 0 0 0,0 0 0 0 0,2 1 0 0 0,-8 15 0 0 0,13-23 19 0 0,0 0 0 0 0,0 1 0 0 0,1-1 0 0 0,0 1 0 0 0,0-1 0 0 0,0 1 0 0 0,0-1 0 0 0,1 11 0 0 0,0-14-15 0 0,0 0 1 0 0,0-1-1 0 0,1 1 0 0 0,-1-1 0 0 0,0 1 0 0 0,1 0 0 0 0,-1-1 1 0 0,1 1-1 0 0,0-1 0 0 0,-1 1 0 0 0,1-1 0 0 0,0 0 0 0 0,0 1 1 0 0,0-1-1 0 0,0 0 0 0 0,0 1 0 0 0,0-1 0 0 0,0 0 0 0 0,0 0 1 0 0,1 0-1 0 0,-1 0 0 0 0,0 0 0 0 0,1 0 0 0 0,-1 0 1 0 0,1-1-1 0 0,-1 1 0 0 0,1 0 0 0 0,-1-1 0 0 0,1 1 0 0 0,-1-1 1 0 0,1 0-1 0 0,-1 1 0 0 0,1-1 0 0 0,2 0 0 0 0,6 1 71 0 0,0-1 0 0 0,1-1 0 0 0,-1 1 0 0 0,0-2 0 0 0,0 1 0 0 0,17-6 0 0 0,46-14 50 0 0,49-17 20 0 0,-80 24-158 0 0,-42 14 0 0 0,0 0 0 0 0,0 0-1 0 0,0 0 1 0 0,0 0 0 0 0,0 0-1 0 0,0 0 1 0 0,0 0 0 0 0,0 1-1 0 0,0-1 1 0 0,0 0 0 0 0,0 0-1 0 0,0 0 1 0 0,0 0 0 0 0,0 0-1 0 0,0 0 1 0 0,0 0 0 0 0,0 0 0 0 0,0 0-1 0 0,0 0 1 0 0,0 0 0 0 0,0 0-1 0 0,0 0 1 0 0,0 0 0 0 0,0 1-1 0 0,0-1 1 0 0,0 0 0 0 0,0 0-1 0 0,0 0 1 0 0,0 0 0 0 0,0 0-1 0 0,0 0 1 0 0,0 0 0 0 0,0 0-1 0 0,0 0 1 0 0,0 0 0 0 0,0 0 0 0 0,0 0-1 0 0,1 0 1 0 0,-1 0 0 0 0,0 0-1 0 0,0 0 1 0 0,0 0 0 0 0,0 0-1 0 0,0 0 1 0 0,0 0 0 0 0,0 0-1 0 0,0 0 1 0 0,0 0 0 0 0,0 0-1 0 0,0 0 1 0 0,0 0 0 0 0,0 0 0 0 0,0 0-1 0 0,1 0 1 0 0,-1 0 0 0 0,0 0-1 0 0,0 0 1 0 0,0 0 0 0 0,0 0-1 0 0,0 0 1 0 0,0 0 0 0 0,0 0-1 0 0,0 0 1 0 0,0 0 0 0 0,0 0-1 0 0,0 0 1 0 0,0 0 0 0 0,0-1-1 0 0,-3 10-49 0 0,-8 8-46 0 0,-16 22 138 0 0,2 1-1 0 0,-27 59 0 0 0,-24 92 107 0 0,61-141-72 0 0,2 1-1 0 0,-8 73 1 0 0,17-107-534 0 0,5-14-1029 0 0,-1-3 1103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5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4 115 4607 0 0,'-3'-10'13675'0'0,"7"6"-13324"0"0,0 1 1 0 0,1 0-1 0 0,-1-1 0 0 0,1 2 1 0 0,0-1-1 0 0,0 0 0 0 0,8-2 1 0 0,43-11 557 0 0,-15 5-224 0 0,2-3-15 0 0,0 2-1 0 0,56-6 0 0 0,-73 14-662 0 0,0 3-1 0 0,0 0 0 0 0,0 1 0 0 0,0 2 0 0 0,35 6 0 0 0,-43-5-892 0 0,0-1 0 0 0,0 0 0 0 0,0-1 1 0 0,0-1-1 0 0,33-4 0 0 0,-25-1-900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8287 0 0,'1'1'10112'0'0,"1"0"-9885"0"0,1 0 1 0 0,-1 0-1 0 0,0-1 0 0 0,1 1 0 0 0,-1-1 0 0 0,1 1 1 0 0,-1-1-1 0 0,1 0 0 0 0,-1 0 0 0 0,1 0 0 0 0,-1 0 1 0 0,1 0-1 0 0,3-1 0 0 0,38-11 1151 0 0,-27 6-849 0 0,84-21 132 0 0,1 4-1 0 0,106-9 0 0 0,-188 30-1747 0 0,-1 2-4963 0 0,-4 0-1826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52 2759 0 0,'-8'3'1432'0'0,"-9"5"2035"0"0,0 0 0 0 0,-29 20 4530 0 0,47-28-7906 0 0,1-1 0 0 0,-1 1 0 0 0,1-1-1 0 0,-1 0 1 0 0,1 0 0 0 0,-1 0 0 0 0,0 0 0 0 0,1 0 0 0 0,0-1 0 0 0,2-1 73 0 0,15-9-109 0 0,0 1 0 0 0,0 1 0 0 0,0 0 0 0 0,1 2 1 0 0,1 0-1 0 0,-1 1 0 0 0,1 2 0 0 0,1 0 0 0 0,-1 1 0 0 0,1 1 0 0 0,-1 1 0 0 0,27 1 0 0 0,-42 1-55 0 0,0 1 0 0 0,0-1 0 0 0,0 2 0 0 0,0-1 0 0 0,-1 1 0 0 0,1 0-1 0 0,0 0 1 0 0,-1 0 0 0 0,0 1 0 0 0,1 0 0 0 0,8 6 0 0 0,-13-8-5 0 0,1 1 0 0 0,0-1-1 0 0,-1 0 1 0 0,1 1 0 0 0,-1 0 0 0 0,0-1 0 0 0,1 1-1 0 0,-1 0 1 0 0,0-1 0 0 0,0 1 0 0 0,0 0 0 0 0,0 0-1 0 0,-1 0 1 0 0,1 0 0 0 0,0 0 0 0 0,-1 0 0 0 0,1 0-1 0 0,-1 0 1 0 0,0 0 0 0 0,0 0 0 0 0,0 0 0 0 0,0 1 0 0 0,0-1-1 0 0,0 0 1 0 0,-1 0 0 0 0,1 0 0 0 0,0 0 0 0 0,-1 0-1 0 0,0 0 1 0 0,1 0 0 0 0,-1 0 0 0 0,0 0 0 0 0,0 0-1 0 0,0-1 1 0 0,-1 1 0 0 0,-1 2 0 0 0,-1 2-24 0 0,-1-1-1 0 0,0 1 1 0 0,0-1 0 0 0,0 0 0 0 0,-1-1-1 0 0,0 1 1 0 0,0-1 0 0 0,-8 4 0 0 0,-57 25-3 0 0,34-18-13 0 0,-129 54-81 0 0,1 0 60 0 0,157-66 42 0 0,7-2-45 0 0,12 2-106 0 0,1-1 156 0 0,1 0 0 0 0,-1-2 0 0 0,1 1 0 0 0,14-2 0 0 0,-16 0 20 0 0,-1 0 0 0 0,1 1 0 0 0,0 1 1 0 0,0 0-1 0 0,0 1 0 0 0,15 3 0 0 0,-5 4-2 0 0,1 0-1 0 0,-1 2 1 0 0,22 15 0 0 0,5 2 214 0 0,-21-13 70 0 0,-25-14-214 0 0,1 2-9 0 0,-3-3-55 0 0,0 0 0 0 0,0 1 0 0 0,1-1 0 0 0,-1 0 0 0 0,0 0 0 0 0,0 0 0 0 0,0 0 0 0 0,1 0 0 0 0,-1 0 0 0 0,0 0 0 0 0,0 0 0 0 0,0 1 0 0 0,0-1 0 0 0,1 0 0 0 0,-1 0 0 0 0,0 0 0 0 0,0 0 0 0 0,0 1 0 0 0,0-1 0 0 0,0 0 0 0 0,0 0 0 0 0,1 0 0 0 0,-1 1 0 0 0,0-1 1 0 0,0 0-1 0 0,0 0 0 0 0,0 0 0 0 0,0 1 0 0 0,0-1 0 0 0,0 0 0 0 0,0 0 0 0 0,0 1 0 0 0,0-1 0 0 0,0 4 30 0 0,-1 0-1 0 0,0 0 1 0 0,1 0 0 0 0,-1 0-1 0 0,-1 0 1 0 0,1 0 0 0 0,-1 0 0 0 0,1-1-1 0 0,-1 1 1 0 0,0 0 0 0 0,0-1 0 0 0,-1 0-1 0 0,1 1 1 0 0,-1-1 0 0 0,0 0-1 0 0,1 0 1 0 0,-5 3 0 0 0,-7 5 32 0 0,-1 0 0 0 0,-25 15 1 0 0,26-18-67 0 0,-28 17 10 0 0,-1-1-1 0 0,-2-2 1 0 0,0-3 0 0 0,-67 20-1 0 0,111-39-14 0 0,1 0 1 0 0,0 1-1 0 0,0-1 0 0 0,-1 0 0 0 0,1 0 0 0 0,0 0 1 0 0,0 0-1 0 0,-1 0 0 0 0,1 0 0 0 0,0 0 1 0 0,0 0-1 0 0,-1 0 0 0 0,1 0 0 0 0,0 0 0 0 0,-1 0 1 0 0,1 0-1 0 0,0 0 0 0 0,0 0 0 0 0,-1 0 0 0 0,1 0 1 0 0,0 0-1 0 0,0 0 0 0 0,-1 0 0 0 0,1 0 1 0 0,0 0-1 0 0,0-1 0 0 0,-1 1 0 0 0,1 0 0 0 0,0 0 1 0 0,0 0-1 0 0,-1 0 0 0 0,1-1 0 0 0,0 1 0 0 0,0 0 1 0 0,-1-1-1 0 0,5-9-132 0 0,12-11-206 0 0,21-6-2962 0 0,-21 17-3138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12607 0 0,'0'0'1415'0'0,"-5"8"-566"0"0,3-3-690 0 0,-1 1 0 0 0,1-1 0 0 0,1 1 0 0 0,-1 0 0 0 0,1 0 0 0 0,0 0-1 0 0,0 0 1 0 0,1 0 0 0 0,-1 9 0 0 0,-1 17 211 0 0,0-24-315 0 0,0-1 1 0 0,0 0-1 0 0,-1 1 1 0 0,1-1-1 0 0,-2 0 1 0 0,-6 11-1 0 0,-29 38 474 0 0,34-49-461 0 0,-12 15 197 0 0,9-13 87 0 0,0 2 0 0 0,-12 19-1 0 0,20-29 177 0 0,1 1-336 0 0,2 0-128 0 0,-1 1 0 0 0,1-1 0 0 0,0 1 0 0 0,0-1 0 0 0,1 0 0 0 0,-1 0 0 0 0,0-1-1 0 0,1 1 1 0 0,-1-1 0 0 0,1 1 0 0 0,-1-1 0 0 0,1 0 0 0 0,0 0 0 0 0,-1-1 0 0 0,1 1 0 0 0,0-1 0 0 0,7 0 0 0 0,8 0 82 0 0,0-2 0 0 0,25-4 0 0 0,-22 3-103 0 0,24-4-240 0 0,67-6 388 0 0,-90 12-2421 0 0,31 3 1 0 0,-45-2-4058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9671 0 0,'0'0'5204'0'0,"-1"2"-4596"0"0,-20 44 698 0 0,-25 78 0 0 0,-4 55-74 0 0,-2 3-701 0 0,28-86-435 0 0,23-93-255 0 0,3-2-334 0 0,1 0 282 0 0,-1-1 0 0 0,1 1 0 0 0,-1-1 0 0 0,1 0 1 0 0,0 0-1 0 0,-1 0 0 0 0,1 0 0 0 0,-1 0 0 0 0,1 0 0 0 0,0-1 0 0 0,-1 1 0 0 0,5-3 1 0 0,12-5-1144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628 106 2759 0 0,'43'-27'89'0'0,"-1"1"2601"0"0,-38 23-1011 0 0,-1-1 1 0 0,1 1-1 0 0,0-1 1 0 0,4-6 2643 0 0,-26-2-3233 0 0,6 8-974 0 0,0 1 0 0 0,0 0 0 0 0,-1 1 0 0 0,1 1 0 0 0,0 0 1 0 0,-16 0-1 0 0,9 0 1 0 0,-16 1-25 0 0,1 0-1 0 0,-1 2 1 0 0,-36 7-1 0 0,46-4-28 0 0,1 1 0 0 0,-1 1 0 0 0,1 1-1 0 0,-43 21 1 0 0,53-22-62 0 0,1 1-1 0 0,0 1 0 0 0,1-1 1 0 0,0 2-1 0 0,1 0 0 0 0,-13 13 1 0 0,18-15-2 0 0,-1-1-1 0 0,1 2 1 0 0,0-1 0 0 0,1 1 0 0 0,0-1 0 0 0,1 1-1 0 0,-1 1 1 0 0,2-1 0 0 0,-1 1 0 0 0,-2 12 0 0 0,6-19-3 0 0,-1 1 0 0 0,1 0 0 0 0,-1-1 1 0 0,1 1-1 0 0,0 0 0 0 0,1-1 1 0 0,-1 1-1 0 0,0 0 0 0 0,1-1 1 0 0,0 1-1 0 0,0-1 0 0 0,0 1 1 0 0,3 5-1 0 0,-1-4 4 0 0,0-1-1 0 0,0 0 1 0 0,0 0 0 0 0,0 1-1 0 0,1-2 1 0 0,-1 1-1 0 0,1 0 1 0 0,7 4 0 0 0,6 3-5 0 0,0-2 0 0 0,0 0 0 0 0,1 0 0 0 0,21 5-1 0 0,-21-7-20 0 0,26 9-8 0 0,-16-7 149 0 0,-1 2 0 0 0,-1 1-1 0 0,29 16 1 0 0,-53-27-77 0 0,0 1 0 0 0,-1-1 0 0 0,1 0 0 0 0,0 0 0 0 0,-1 1 0 0 0,1-1 0 0 0,-1 1 0 0 0,0 0-1 0 0,1-1 1 0 0,-1 1 0 0 0,0 0 0 0 0,0 0 0 0 0,0 0 0 0 0,0 0 0 0 0,0 0 0 0 0,-1 0 0 0 0,1 0 0 0 0,0 0 0 0 0,-1 0 0 0 0,0 0-1 0 0,1 0 1 0 0,-1 0 0 0 0,0 0 0 0 0,0 1 0 0 0,-1 2 0 0 0,1-1 2 0 0,-2 1-1 0 0,1-1 1 0 0,0 1-1 0 0,-1-1 1 0 0,0 0-1 0 0,0 0 1 0 0,0 0-1 0 0,0 0 1 0 0,-1 0-1 0 0,0-1 1 0 0,-3 5-1 0 0,0-2-19 0 0,-1 0 1 0 0,1 0-1 0 0,-2-1 0 0 0,1 0 0 0 0,0 0 1 0 0,-12 6-1 0 0,-51 19-12 0 0,66-28-10 0 0,-28 9-212 0 0,0 0 1 0 0,0-2-1 0 0,-1-2 0 0 0,0-1 0 0 0,-44 3 1 0 0,72-9 181 0 0,0 0 1 0 0,0 0-1 0 0,0 0 1 0 0,0-1 0 0 0,1 0-1 0 0,-1 0 1 0 0,0 0 0 0 0,0-1-1 0 0,-7-2 1 0 0,10 3 24 0 0,1 0 0 0 0,0 0 0 0 0,-1 0 0 0 0,1 0-1 0 0,0 0 1 0 0,0 0 0 0 0,0 0 0 0 0,0 0 0 0 0,0 0 0 0 0,0 0 0 0 0,0 0 0 0 0,0-1 0 0 0,0 1 0 0 0,0 0 0 0 0,1-1 0 0 0,-1 1 0 0 0,1-1-1 0 0,-1 1 1 0 0,1-1 0 0 0,-1 1 0 0 0,1-1 0 0 0,0 1 0 0 0,0-1 0 0 0,0 1 0 0 0,0-1 0 0 0,0 1 0 0 0,0-1 0 0 0,0 1 0 0 0,0-1 0 0 0,1 1 0 0 0,-1-1-1 0 0,0 1 1 0 0,1-1 0 0 0,1-1 0 0 0,0-3 5 0 0,1 0-1 0 0,-1 0 0 0 0,2 0 1 0 0,-1 1-1 0 0,1 0 0 0 0,-1-1 1 0 0,1 1-1 0 0,1 1 0 0 0,-1-1 1 0 0,9-6-1 0 0,4-1-12 0 0,0 0 0 0 0,18-9 1 0 0,-16 11 15 0 0,28-21 1 0 0,11-20 320 0 0,59-66 1 0 0,-9 7-50 0 0,-83 93-219 0 0,-21 15-203 0 0,1 0 0 0 0,-1-1 0 0 0,0 0 0 0 0,4-4 1 0 0,-1 9-5544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11055 0 0,'-1'2'7546'0'0,"-1"11"-7120"0"0,-2-1 0 0 0,0 0 1 0 0,0 0-1 0 0,-1 0 0 0 0,-1-1 1 0 0,0 1-1 0 0,-10 14 0 0 0,10-17-351 0 0,2-4-58 0 0,1 0-1 0 0,0 0 1 0 0,0 0 0 0 0,0 1 0 0 0,0 0 0 0 0,1-1-1 0 0,0 1 1 0 0,0 0 0 0 0,1 0 0 0 0,-1 0-1 0 0,0 7 1 0 0,2-11-97 0 0,11 14-1753 0 0,-5-12 412 0 0,-1-2-674 0 0,4 3 508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43 14367 0 0,'24'-42'3048'0'0,"-41"46"-2185"0"0,9 0-833 0 0,1 2 1 0 0,0-1-1 0 0,0 1 0 0 0,0 0 1 0 0,1 1-1 0 0,0-1 0 0 0,0 1 1 0 0,-8 13-1 0 0,-4 8-51 0 0,-13 32 0 0 0,18-35 50 0 0,-50 87 12 0 0,-15 28 72 0 0,68-117-35 0 0,0-1 0 0 0,2 2 0 0 0,0 0 0 0 0,-5 35 0 0 0,8-27 104 0 0,2 0 1 0 0,1 0-1 0 0,1 1 1 0 0,2-1-1 0 0,2 0 0 0 0,9 50 1 0 0,-7-62-137 0 0,0 0 0 0 0,1-1 1 0 0,1 0-1 0 0,1 0 0 0 0,0-1 0 0 0,1 0 1 0 0,2 0-1 0 0,-1-1 0 0 0,2 0 0 0 0,0-1 1 0 0,24 23-1 0 0,-30-33-108 0 0,0-1 0 0 0,1 0 0 0 0,-1-1 0 0 0,1 1 0 0 0,11 4 0 0 0,20 5-5517 0 0,-11-8-849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70 11431 0 0,'0'0'1032'0'0,"-15"7"-741"0"0,-8 5 1284 0 0,22-12-393 0 0,-8 5 572 0 0,26-15-627 0 0,-1 1 1 0 0,1 0-1 0 0,1 2 0 0 0,25-9 1 0 0,-4 4-883 0 0,59-11 0 0 0,-94 22-215 0 0,10-1 90 0 0,1 0 0 0 0,-1 0 0 0 0,21 2 0 0 0,-32 0-113 0 0,0 0 1 0 0,0 0 0 0 0,0 0 0 0 0,0 1-1 0 0,0-1 1 0 0,0 1 0 0 0,0 0-1 0 0,-1 0 1 0 0,1 0 0 0 0,0 0 0 0 0,0 1-1 0 0,-1-1 1 0 0,1 1 0 0 0,-1-1 0 0 0,1 1-1 0 0,-1 0 1 0 0,0 0 0 0 0,0 0-1 0 0,0 0 1 0 0,0 1 0 0 0,0-1 0 0 0,0 0-1 0 0,2 5 1 0 0,-3-4-8 0 0,0 0 0 0 0,-1 1-1 0 0,1-1 1 0 0,-1 1 0 0 0,1-1 0 0 0,-1 1 0 0 0,0-1-1 0 0,-1 1 1 0 0,1 0 0 0 0,0-1 0 0 0,-1 0 0 0 0,0 1-1 0 0,0-1 1 0 0,-2 6 0 0 0,-2 4 19 0 0,-1 0 0 0 0,-8 15-1 0 0,-10 7-19 0 0,0 0-1 0 0,-2-1 0 0 0,-44 42 0 0 0,-9 13-112 0 0,53-57 97 0 0,1 0 1 0 0,3 2-1 0 0,0 0 0 0 0,-30 68 0 0 0,47-88 17 0 0,4-4 0 0 0,2-9 4 0 0,0 0 0 0 0,0 0 0 0 0,-1 0 0 0 0,1-1 0 0 0,0 1 0 0 0,0 0 0 0 0,0 0 0 0 0,0-1 0 0 0,0 1 0 0 0,0 0 0 0 0,0-1 0 0 0,0 1 0 0 0,1-1 0 0 0,-1 0 0 0 0,0 1 0 0 0,0-1 0 0 0,0 0-1 0 0,0 0 1 0 0,1 0 0 0 0,-1 1 0 0 0,0-1 0 0 0,0 0 0 0 0,0-1 0 0 0,2 1 0 0 0,30-5 172 0 0,-31 5-168 0 0,65-15 558 0 0,53-11 208 0 0,-91 23-790 0 0,0 0 0 0 0,0 2 0 0 0,0 1 0 0 0,0 1 0 0 0,0 2 0 0 0,0 1 0 0 0,-1 1 0 0 0,33 10 0 0 0,-41-13-2436 0 0,-8-2 1369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69 1839 0 0,'-31'-12'-304'0'0,"-10"-15"4364"0"0,30 19-886 0 0,-23-14 2254 0 0,34 22-5295 0 0,-1 0 0 0 0,1 0-1 0 0,0 0 1 0 0,0 0 0 0 0,0 0-1 0 0,0 0 1 0 0,-1 0 0 0 0,-1 1 2122 0 0,2-1-2122 0 0,5 8 852 0 0,13 10-1338 0 0,123 90 1213 0 0,-57-40-625 0 0,80 69 166 0 0,-115-92-272 0 0,56 55 187 0 0,-90-83-252 0 0,0 0 1 0 0,0 1 0 0 0,-2 1-1 0 0,13 24 1 0 0,-23-37-50 0 0,0 1-1 0 0,0 0 1 0 0,0 0-1 0 0,-1 0 1 0 0,0 0-1 0 0,-1 0 0 0 0,1 0 1 0 0,-1 0-1 0 0,-1 1 1 0 0,1-1-1 0 0,-1 0 1 0 0,-2 12-1 0 0,0-8 23 0 0,0-1 0 0 0,-1 0 0 0 0,0 0 0 0 0,-1 0 0 0 0,0 0 0 0 0,-1 0-1 0 0,0-1 1 0 0,-7 10 0 0 0,-10 13 133 0 0,-1-2 1 0 0,-56 56-1 0 0,-66 43 161 0 0,-6 8-10 0 0,144-131-291 0 0,6-5-84 0 0,3 0-173 0 0,2 0-266 0 0,0 0 0 0 0,0 0 0 0 0,0-1 0 0 0,0 0 0 0 0,0 1 0 0 0,0-1 0 0 0,5-1 0 0 0,9-1-6163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0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0 589 10191 0 0,'3'-10'1086'0'0,"22"-17"4751"0"0,-18 43-5458 0 0,-1 1 1 0 0,-1 0-1 0 0,5 20 0 0 0,-4-10-84 0 0,23 93 501 0 0,32 112 185 0 0,-46-190-832 0 0,11 42 1022 0 0,-17-91-810 0 0,-8 4-315 0 0,1 1-1 0 0,0 0 1 0 0,-1 0-1 0 0,0-1 0 0 0,1 1 1 0 0,-1-1-1 0 0,0 1 0 0 0,0-1 1 0 0,0 0-1 0 0,0-3 0 0 0,5-31 181 0 0,-5 23-192 0 0,12-89 50 0 0,10-63 32 0 0,77-250-1068 0 0,-47 223 455 0 0,-31 106 357 0 0,-19 75 130 0 0,0-2 4 0 0,10-22 1 0 0,-13 35 0 0 0,1 1 1 0 0,-1-1 0 0 0,1 1 0 0 0,-1-1 0 0 0,1 1 0 0 0,-1-1 0 0 0,1 1 0 0 0,-1 0 0 0 0,1-1 0 0 0,-1 1-1 0 0,1 0 1 0 0,0-1 0 0 0,-1 1 0 0 0,1 0 0 0 0,-1 0 0 0 0,1 0 0 0 0,0-1 0 0 0,-1 1 0 0 0,1 0 0 0 0,1 0-1 0 0,14 0-19 0 0,-14 0 28 0 0,7 1 22 0 0,1 0 0 0 0,-1 1 1 0 0,0 0-1 0 0,0 1 0 0 0,0 0 1 0 0,0 0-1 0 0,10 7 0 0 0,10 2 17 0 0,16 3 71 0 0,0-2 0 0 0,1-2-1 0 0,0-2 1 0 0,0-1 0 0 0,1-3 0 0 0,48-1-1 0 0,285-25 371 0 0,47-38-361 0 0,-245 30-102 0 0,-62 16-21 0 0,-96 12 0 0 0,-1 1 0 0 0,48 7 0 0 0,-46-1-287 0 0,-23-5 6 0 0,-3 0-992 0 0,-6 8-149 0 0,-1 2-3372 0 0,-3 0-1765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5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346 206 5527 0 0,'0'0'423'0'0,"-2"1"-278"0"0,-8 1-1209 0 0,-6 5 12288 0 0,17-7-11157 0 0,9 4 457 0 0,2-3-329 0 0,1 1 0 0 0,-1-2-1 0 0,1 0 1 0 0,-1-1 0 0 0,1 0 0 0 0,-1-1 0 0 0,19-4 0 0 0,-4 1-14 0 0,197-49 409 0 0,-5-18-156 0 0,-131 43-309 0 0,-70 22-95 0 0,83-24 81 0 0,-84 27-82 0 0,1 0 0 0 0,0 1 0 0 0,30-1-1 0 0,-44 4-39 0 0,1 1 0 0 0,-1-1 0 0 0,1 1 0 0 0,-1-1 0 0 0,0 1 0 0 0,0 0-1 0 0,1 1 1 0 0,5 2 0 0 0,-9-4-8 0 0,0 1 1 0 0,0 0-1 0 0,0-1 0 0 0,0 1 1 0 0,0 0-1 0 0,0-1 1 0 0,0 1-1 0 0,0 0 0 0 0,0 0 1 0 0,0 0-1 0 0,-1 0 0 0 0,1 0 1 0 0,0 0-1 0 0,-1 0 0 0 0,1 0 1 0 0,0 0-1 0 0,-1 0 0 0 0,0 0 1 0 0,1 1-1 0 0,-1-1 0 0 0,0 0 1 0 0,1 0-1 0 0,-1 0 0 0 0,0 1 1 0 0,0-1-1 0 0,0 0 0 0 0,0 0 1 0 0,0 0-1 0 0,0 1 0 0 0,-1-1 1 0 0,1 0-1 0 0,0 0 0 0 0,-1 0 1 0 0,1 0-1 0 0,-1 2 0 0 0,-3 6-162 0 0,0-1-1 0 0,-1 0 0 0 0,1-1 1 0 0,-12 14-1 0 0,-28 27-479 0 0,39-42 590 0 0,-215 208-883 0 0,146-158 872 0 0,-102 59 0 0 0,53-37 175 0 0,-170 137 96 0 0,262-189-153 0 0,-1-2 0 0 0,-1 0 0 0 0,-1-3 0 0 0,-1 0 0 0 0,-52 21 0 0 0,23-23 3094 0 0,77-27-2148 0 0,10-2-628 0 0,0 1-1 0 0,0 1 1 0 0,1 0 0 0 0,0 2-1 0 0,27-4 1 0 0,27-6 64 0 0,-28 5-304 0 0,80-7 0 0 0,-57 13-114 0 0,52-7 0 0 0,-84 6-335 0 0,-24 5 20 0 0,-1-2-1 0 0,0 0 1 0 0,0 0 0 0 0,18-7-1 0 0,75-37-5430 0 0,-108 47 5034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1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28 7367 0 0,'27'-12'736'0'0,"3"-1"839"0"0,-7 10 3104 0 0,-20 3-4277 0 0,1 0-1 0 0,0 1 1 0 0,0-1 0 0 0,-1 1 0 0 0,1 0 0 0 0,0 0 0 0 0,-1 0 0 0 0,7 4 0 0 0,-10-5-357 0 0,1 1 0 0 0,0-1 0 0 0,-1 1 0 0 0,1-1 0 0 0,-1 1 0 0 0,1 0 0 0 0,-1-1 0 0 0,0 1-1 0 0,1 0 1 0 0,-1-1 0 0 0,1 1 0 0 0,-1 0 0 0 0,0-1 0 0 0,0 1 0 0 0,1 0 0 0 0,-1 0 0 0 0,0-1 0 0 0,0 1 0 0 0,0 0 0 0 0,0 0 0 0 0,0 0 0 0 0,0-1 0 0 0,0 1 0 0 0,0 0 0 0 0,-1 1 0 0 0,1 0 10 0 0,0 0 0 0 0,-1 0 0 0 0,0-1 0 0 0,1 1 1 0 0,-1 0-1 0 0,0 0 0 0 0,0 0 0 0 0,-1 2 0 0 0,-5 3 30 0 0,0-1 0 0 0,0 1 0 0 0,-1-1 0 0 0,0-1-1 0 0,0 1 1 0 0,-1-1 0 0 0,-13 6 0 0 0,-17 10 84 0 0,10-1-137 0 0,-48 45 0 0 0,57-48-32 0 0,7-6 0 0 0,1 0 0 0 0,-13 15 0 0 0,21-21 0 0 0,0 1 0 0 0,1-1 0 0 0,0 1 0 0 0,-1-1 0 0 0,2 1 0 0 0,-1 0 0 0 0,1 0 0 0 0,0 0 0 0 0,-2 7 0 0 0,3-9 6 0 0,1-1 0 0 0,-1 0 0 0 0,1 1 0 0 0,-1-1 0 0 0,1 0 0 0 0,0 1 0 0 0,0-1 0 0 0,1 1-1 0 0,-1-1 1 0 0,1 0 0 0 0,0 1 0 0 0,-1-1 0 0 0,1 0 0 0 0,1 0 0 0 0,-1 0 0 0 0,0 1 0 0 0,1-1 0 0 0,0-1 0 0 0,-1 1 0 0 0,1 0 0 0 0,0 0-1 0 0,1-1 1 0 0,-1 1 0 0 0,0-1 0 0 0,1 1 0 0 0,-1-1 0 0 0,1 0 0 0 0,0 0 0 0 0,0 0 0 0 0,0-1 0 0 0,0 1 0 0 0,0-1 0 0 0,3 2 0 0 0,11 3 125 0 0,0 0 0 0 0,1-1 0 0 0,-1 0 0 0 0,1-2 0 0 0,0 0 0 0 0,0-1 0 0 0,0-1 0 0 0,30-2 0 0 0,13-4-7 0 0,70-15 0 0 0,-126 19-129 0 0,27-5 19 0 0,0-2 1 0 0,33-11-1 0 0,-55 15-6 0 0,0 0-1 0 0,0 0 1 0 0,-1-1 0 0 0,0 0 0 0 0,0 0-1 0 0,0-1 1 0 0,-1-1 0 0 0,0 1 0 0 0,0-1-1 0 0,11-14 1 0 0,-16 17-9 0 0,0-1 0 0 0,0 0 0 0 0,-1 0-1 0 0,0 0 1 0 0,0 0 0 0 0,0 0 0 0 0,-1 0 0 0 0,1-1-1 0 0,-1 1 1 0 0,-1 0 0 0 0,1-1 0 0 0,-1 1-1 0 0,0-1 1 0 0,0 1 0 0 0,0 0 0 0 0,-1-1 0 0 0,0 1-1 0 0,0 0 1 0 0,0-1 0 0 0,-3-5 0 0 0,3 9-18 0 0,0 0 0 0 0,-1 0 0 0 0,1 0 0 0 0,-1 1 0 0 0,1-1 0 0 0,-1 0 0 0 0,0 1-1 0 0,1 0 1 0 0,-1-1 0 0 0,0 1 0 0 0,0 0 0 0 0,0 0 0 0 0,0 0 0 0 0,0 0 0 0 0,0 0 0 0 0,0 1 0 0 0,0-1 0 0 0,-1 0 0 0 0,1 1 0 0 0,-4-1 0 0 0,1 1-1 0 0,1 0 0 0 0,0 0 0 0 0,-1 0 0 0 0,1 0 1 0 0,-1 1-1 0 0,1-1 0 0 0,-1 1 0 0 0,1 0 0 0 0,-5 3 0 0 0,-38 14-52 0 0,20-8 36 0 0,-34 19 0 0 0,41-18 15 0 0,1 1 0 0 0,-26 20 0 0 0,39-27 21 0 0,0 1 0 0 0,1-1 0 0 0,-1 1 0 0 0,1 0 0 0 0,0 0-1 0 0,1 0 1 0 0,-1 1 0 0 0,1 0 0 0 0,1-1 0 0 0,-6 15 0 0 0,8-20-1 0 0,1 0 0 0 0,0 1-1 0 0,-1-1 1 0 0,1 1 0 0 0,0-1 0 0 0,0 0-1 0 0,0 1 1 0 0,0-1 0 0 0,0 1 0 0 0,0-1-1 0 0,0 0 1 0 0,1 1 0 0 0,-1-1-1 0 0,0 0 1 0 0,1 1 0 0 0,-1-1 0 0 0,1 0-1 0 0,0 0 1 0 0,-1 1 0 0 0,1-1 0 0 0,0 0-1 0 0,0 0 1 0 0,0 0 0 0 0,-1 0-1 0 0,1 0 1 0 0,0 0 0 0 0,0 0 0 0 0,1 0-1 0 0,-1 0 1 0 0,0 0 0 0 0,0-1 0 0 0,0 1-1 0 0,1 0 1 0 0,-1-1 0 0 0,0 1 0 0 0,0-1-1 0 0,3 1 1 0 0,4 1-67 0 0,0 0 0 0 0,0 0-1 0 0,0-1 1 0 0,1 0 0 0 0,7 0 0 0 0,14-1-1125 0 0,3-3-389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1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47 7367 0 0,'-2'0'568'0'0,"-40"3"-10"0"0,20 1 1754 0 0,-1 1 0 0 0,-28 9 1 0 0,51-14-2195 0 0,0 0 0 0 0,-1 0 0 0 0,1 0-1 0 0,0 1 1 0 0,-1-1 0 0 0,1 0 0 0 0,0 0 0 0 0,-1 0 0 0 0,1 0 0 0 0,0 0 0 0 0,-1 0 0 0 0,1 1-1 0 0,0-1 1 0 0,-1 0 0 0 0,1 0 0 0 0,0 1 0 0 0,0-1 0 0 0,0 0 0 0 0,-1 0 0 0 0,1 1-1 0 0,0-1 1 0 0,0 0 0 0 0,0 1 0 0 0,-1-1 0 0 0,1 1 0 0 0,5 4 537 0 0,13 0-491 0 0,8-2 321 0 0,0-1 1 0 0,1-1-1 0 0,47-6 0 0 0,243-46 262 0 0,-172 24-734 0 0,-51 16-13 0 0,-94 11 0 0 0,0 0 0 0 0,1 0 0 0 0,-1 0 0 0 0,1 0 0 0 0,-1-1 0 0 0,0 1 0 0 0,1 0 0 0 0,-1 0 0 0 0,1 0 0 0 0,-1 0 0 0 0,0 0 0 0 0,1 0 0 0 0,-1 0 0 0 0,1 0 0 0 0,-1 1 0 0 0,1-1 0 0 0,-1 0 0 0 0,0 0 0 0 0,1 0 0 0 0,-1 0 0 0 0,0 1 0 0 0,1-1 0 0 0,-1 0 0 0 0,0 0 0 0 0,1 0 0 0 0,-1 1 0 0 0,0-1 0 0 0,1 0 0 0 0,-1 1 0 0 0,0-1 0 0 0,1 0 0 0 0,-1 1 0 0 0,0 6 0 0 0,0-7 0 0 0,-1 6 0 0 0,0-1 0 0 0,-1 1 0 0 0,0 0 0 0 0,0-1 0 0 0,0 1 0 0 0,0-1 0 0 0,-1 1 0 0 0,0-1 0 0 0,0 0 0 0 0,-4 5 0 0 0,-2 5 0 0 0,-81 128-64 0 0,-16 37 283 0 0,48-84-102 0 0,41-68 24 0 0,-16 40 1 0 0,32-65-266 0 0,-1 1 0 0 0,1 0 0 0 0,1-1 1 0 0,-1 1-1 0 0,1 0 0 0 0,-1 5 0 0 0,1-8-964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1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60 206 7367 0 0,'-19'7'744'0'0,"9"-4"274"0"0,1 1 1 0 0,-13 7 6807 0 0,24-11-7258 0 0,10 2-234 0 0,-1 0-1 0 0,1-1 1 0 0,-1-1 0 0 0,1 0 0 0 0,0-1-1 0 0,18-3 1 0 0,-6 2-5 0 0,271-32 803 0 0,71-6-400 0 0,-20 17-205 0 0,-188 13-419 0 0,151-18 72 0 0,-289 26-166 0 0,119-19-413 0 0,-115 15-795 0 0,1-1 0 0 0,-1-1 0 0 0,34-17 0 0 0,-53 23 482 0 0,-1-1 0 0 0,0 1 0 0 0,1-1 1 0 0,3-4-1 0 0,0-1-4975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1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79 1375 0 0,'2'-1'107'0'0,"20"-12"-838"0"0,12-12 8096 0 0,0 0 1730 0 0,-9 11-3822 0 0,-40 30-5046 0 0,12-11-224 0 0,-1-1 0 0 0,0 0-1 0 0,0 0 1 0 0,0 0 0 0 0,-6 3-1 0 0,-26 15-145 0 0,-2-1-1 0 0,-1-2 1 0 0,0-2 0 0 0,-1-1 0 0 0,-68 16-1 0 0,74-24-296 0 0,-53 7 1 0 0,76-14 359 0 0,-1 0 1 0 0,1-1-1 0 0,0-1 0 0 0,0 1 1 0 0,0-2-1 0 0,0 1 0 0 0,0-2 1 0 0,-21-6-1 0 0,24 5 430 0 0,8 3-456 0 0,-1 1 1 0 0,1 0-1 0 0,0-1 0 0 0,-1 1 1 0 0,1 0-1 0 0,0 0 0 0 0,-1 0 1 0 0,1 0-1 0 0,0-1 0 0 0,-1 1 1 0 0,1 0-1 0 0,0 0 0 0 0,-1 0 1 0 0,1 0-1 0 0,0 0 0 0 0,-1 0 1 0 0,1 0-1 0 0,-1 0 0 0 0,1 0 0 0 0,0 0 1 0 0,-1 0-1 0 0,1 0 0 0 0,-1 0 1 0 0,1 0-1 0 0,0 0 0 0 0,-1 0 1 0 0,1 0-1 0 0,0 1 0 0 0,-1-1 1 0 0,1 0-1 0 0,0 0 0 0 0,-1 0 1 0 0,1 1-1 0 0,0-1 0 0 0,-1 0 1 0 0,1 0-1 0 0,0 1 0 0 0,0-1 1 0 0,-1 1-1 0 0,-10 6 123 0 0,1 0 1 0 0,-2 0-1 0 0,1-2 1 0 0,-1 1-1 0 0,0-1 1 0 0,-24 6-1 0 0,16-5 298 0 0,6-2 2679 0 0,6 1-2692 0 0,-7 3-230 0 0,12-7-72 0 0,2 0 0 0 0,0-1 0 0 0,0 1 0 0 0,0-1 0 0 0,1 1 0 0 0,-1 0 0 0 0,0-1 0 0 0,0 1 0 0 0,0 0 0 0 0,1-1 0 0 0,-1 1 0 0 0,0 0 0 0 0,1 0 0 0 0,-1 0 0 0 0,0 0 0 0 0,0 1 0 0 0,-4 7 0 0 0,2 0 0 0 0,6 1 0 0 0,4-2 0 0 0,-4-5 7 0 0,0-1 0 0 0,0 0 0 0 0,0 0-1 0 0,1-1 1 0 0,-1 1 0 0 0,0-1 0 0 0,1 0-1 0 0,-1 0 1 0 0,1 0 0 0 0,-1 0 0 0 0,1 0 0 0 0,-1-1-1 0 0,1 0 1 0 0,0 1 0 0 0,6-2 0 0 0,6-1 42 0 0,0 0 0 0 0,21-6 1 0 0,-14 3-29 0 0,41-9 41 0 0,-6 1-12 0 0,0 2-1 0 0,72-4 0 0 0,-117 15-49 0 0,0 1 0 0 0,0 0 0 0 0,0 1 0 0 0,0 1 0 0 0,-1 0 0 0 0,1 0 0 0 0,18 9 0 0 0,-27-11-1 0 0,-1 1 0 0 0,1 0-1 0 0,-1 0 1 0 0,0 0 0 0 0,1 1-1 0 0,-1-1 1 0 0,0 1 0 0 0,0 0-1 0 0,-1 0 1 0 0,1 0 0 0 0,-1 0-1 0 0,1 0 1 0 0,-1 1 0 0 0,0-1-1 0 0,0 0 1 0 0,0 1 0 0 0,-1 0-1 0 0,1-1 1 0 0,-1 1 0 0 0,0 0-1 0 0,0 0 1 0 0,1 7 0 0 0,-2-6 29 0 0,1 0 1 0 0,-1 0-1 0 0,0 0 0 0 0,-1 0 1 0 0,1 0-1 0 0,-1 0 1 0 0,0 0-1 0 0,0 0 1 0 0,0 0-1 0 0,-1 0 0 0 0,0-1 1 0 0,0 1-1 0 0,0 0 1 0 0,0-1-1 0 0,-1 0 1 0 0,0 1-1 0 0,-4 5 1 0 0,-10 7 182 0 0,-1-1 1 0 0,0-1 0 0 0,-28 18-1 0 0,0-6-179 0 0,-1-2 0 0 0,-1-2 0 0 0,-54 17 0 0 0,96-37-36 0 0,-1-1 16 0 0,1 1-1 0 0,0-1 1 0 0,-1 0 0 0 0,0-1-1 0 0,1 0 1 0 0,-1 0 0 0 0,0 0-1 0 0,0-1 1 0 0,1 0 0 0 0,-11-1-1 0 0,8 1 1 0 0,8 0-12 0 0,1 0 0 0 0,0 0 0 0 0,0 0 0 0 0,-1 0 1 0 0,1 0-1 0 0,0 0 0 0 0,0 0 0 0 0,-1 0 0 0 0,1 0 0 0 0,0 0 0 0 0,0 0 0 0 0,-1-1 0 0 0,1 1 0 0 0,0 0 0 0 0,0 0 0 0 0,-1 0 0 0 0,1 0 0 0 0,0 0 0 0 0,0 0 0 0 0,-1-1 0 0 0,1 1 0 0 0,0 0 0 0 0,0 0 0 0 0,0 0 0 0 0,0-1 0 0 0,-1 1 0 0 0,1 0 0 0 0,0 0 0 0 0,0 0 0 0 0,0-1 0 0 0,0 1 1 0 0,0 0-1 0 0,-4-6 9 0 0,4 6-22 0 0,-1 0 0 0 0,1-1 0 0 0,0 1 0 0 0,0-1 0 0 0,0 1-1 0 0,-1-1 1 0 0,1 1 0 0 0,0 0 0 0 0,0-1 0 0 0,0 1 0 0 0,0-1 0 0 0,0 1 0 0 0,0-1 0 0 0,0 1 0 0 0,0-1 0 0 0,0 1 0 0 0,0-1 0 0 0,0 1 0 0 0,0-1 0 0 0,0 1-1 0 0,0-1 1 0 0,1 1 0 0 0,-1 0 0 0 0,0-1 0 0 0,0 1 0 0 0,0-1 0 0 0,1 1 0 0 0,-1 0 0 0 0,0-1 0 0 0,1 1 0 0 0,-1-1 0 0 0,0 1 0 0 0,1 0 0 0 0,-1 0 0 0 0,0-1-1 0 0,1 1 1 0 0,-1 0 0 0 0,0-1 0 0 0,1 1 0 0 0,0 0 0 0 0,16-8-519 0 0,17 5-584 0 0,-32 3 796 0 0,1 0 0 0 0,-1 1 0 0 0,1-1 0 0 0,0 1 1 0 0,-1-1-1 0 0,0 1 0 0 0,1 0 0 0 0,4 2 0 0 0,1 0-1225 0 0,17 3-3063 0 0,-14-5 3141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1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3679 0 0,'8'-4'191'0'0,"-1"0"0"0"0,1 0 0 0 0,-1-1 0 0 0,0 0 0 0 0,12-10 0 0 0,1-5 14078 0 0,-19 21-14167 0 0,0 1 0 0 0,0 0 0 0 0,0-1 0 0 0,-1 1 0 0 0,1 0 0 0 0,-1 0 0 0 0,1-1 0 0 0,-1 1 0 0 0,1 0 0 0 0,-1 0 0 0 0,0 2 0 0 0,-1 9 218 0 0,-1 1 0 0 0,0-1 0 0 0,-7 25 0 0 0,-1 4 65 0 0,2-6 398 0 0,-4 28-241 0 0,12-57-546 0 0,0 0-430 0 0,2-22-3603 0 0,2 5 2627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1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18079 0 0,'0'0'2382'0'0,"0"2"-1937"0"0,22 152 2912 0 0,-21-145-3256 0 0,0 0 1 0 0,-1 0-1 0 0,0 0 1 0 0,-1 1-1 0 0,0-1 0 0 0,0 0 1 0 0,-3 9-1 0 0,-4 7 56 0 0,-12 27-1 0 0,13-34-117 0 0,-48 100 150 0 0,47-99-178 0 0,7-18 14 0 0,20 6-1309 0 0,-16-7 1104 0 0,5 0-1757 0 0,-1-3 14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1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38 149 11055 0 0,'-9'-4'1144'0'0,"-3"-2"-1629"0"0,-2-4 4677 0 0,14 9-4016 0 0,0 1 1 0 0,-1 0-1 0 0,1-1 0 0 0,0 1 0 0 0,0-1 0 0 0,0 1 1 0 0,-1 0-1 0 0,1-1 0 0 0,0 1 0 0 0,0-1 0 0 0,0 1 1 0 0,0-1-1 0 0,0 1 0 0 0,0 0 0 0 0,0-1 0 0 0,0 1 1 0 0,0-1-1 0 0,0 1 0 0 0,0-1 0 0 0,0 1 1 0 0,0-1-1 0 0,0 1 0 0 0,0-1 0 0 0,1 0-81 0 0,0 0 1 0 0,-1 0-1 0 0,1 0 0 0 0,0 0 1 0 0,0 0-1 0 0,0 0 0 0 0,0 0 0 0 0,-1 1 1 0 0,1-1-1 0 0,0 0 0 0 0,0 1 1 0 0,2-2-1 0 0,13-5 256 0 0,0 0 1 0 0,1 2-1 0 0,-1 0 1 0 0,1 0-1 0 0,25-2 1 0 0,0-1-52 0 0,33-10 41 0 0,61-12 140 0 0,-102 24-737 0 0,0 2 0 0 0,37 0-1 0 0,-45 7-1221 0 0,-11 2-4918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1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8751 0 0,'3'-1'10212'0'0,"53"-9"-7284"0"0,56-17-1 0 0,-36 8-2245 0 0,-26 6-536 0 0,48-10 21 0 0,-79 20-621 0 0,0 0 0 0 0,-1 2 0 0 0,25 0-1 0 0,-39 1-212 0 0,-1 0 0 0 0,1 1 0 0 0,-1-1 0 0 0,1 1 0 0 0,6 2 0 0 0,0 2-6760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3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49 7343 0 0,'0'0'166'0'0,"1"-1"20"0"0,14-9 186 0 0,20-22 3626 0 0,-33 26-278 0 0,-2 6-3672 0 0,-7 5 126 0 0,-1-1 0 0 0,2 1 0 0 0,-1 0 0 0 0,1 1 0 0 0,-1 0 0 0 0,2 0 0 0 0,-1 0 0 0 0,-9 14 0 0 0,-34 62 1122 0 0,-129 249-237 0 0,59-135-1086 0 0,107-172-1009 0 0,8-14 384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3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47 3679 0 0,'13'-46'15814'0'0,"-27"58"-15564"0"0,9-4-241 0 0,0 0-1 0 0,0 0 0 0 0,1 0 0 0 0,0 0 1 0 0,1 1-1 0 0,0 0 0 0 0,0-1 1 0 0,-1 11-1 0 0,1-7-19 0 0,0 4 217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5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15 165 1839 0 0,'-1'-1'134'0'0,"-1"-1"-105"0"0,-6-16 508 0 0,5 8 5434 0 0,3 9-4968 0 0,0 0 0 0 0,0 0 0 0 0,0 0 0 0 0,0-1 0 0 0,0 1 0 0 0,1-3 3009 0 0,0 1-3009 0 0,2-1 550 0 0,2 0-3351 0 0,0 1 1974 0 0,1 1 0 0 0,-1-1 0 0 0,1 2 0 0 0,-1-1 0 0 0,1 1 0 0 0,0-1 0 0 0,0 2 0 0 0,0-1 0 0 0,8 0 0 0 0,9 2 274 0 0,26 4 0 0 0,2-1-53 0 0,6-4-84 0 0,64-9 1 0 0,55-17-228 0 0,-132 19-38 0 0,79-14-34 0 0,111-15-508 0 0,-214 34-456 0 0,-3 0-1242 0 0,29 0 0 0 0,-32 3 177 0 0</inkml:trace>
  <inkml:trace contextRef="#ctx0" brushRef="#br0" timeOffset="1">1390 483 13103 0 0,'4'-3'198'0'0,"6"-2"1019"0"0,-9 5-1206 0 0,-1 0 0 0 0,0 0 0 0 0,1 1 0 0 0,-1-1-1 0 0,0 0 1 0 0,1 0 0 0 0,-1 1 0 0 0,0-1 0 0 0,1 0 0 0 0,-1 0 0 0 0,0 1 0 0 0,0-1 0 0 0,1 0 0 0 0,-1 1-1 0 0,0-1 1 0 0,0 0 0 0 0,1 1 0 0 0,-1-1 0 0 0,0 0 0 0 0,0 1 0 0 0,0-1 0 0 0,0 1 0 0 0,0-1 0 0 0,0 0-1 0 0,0 1 1 0 0,0-1 0 0 0,0 1 0 0 0,0-1 0 0 0,0 0 0 0 0,0 1 0 0 0,0-1 0 0 0,0 1 0 0 0,0-1 0 0 0,0 0-1 0 0,0 1 1 0 0,0-1 0 0 0,0 1 0 0 0,-1-1 0 0 0,1 1 0 0 0,-6 16 66 0 0,3-12-69 0 0,-1 0-1 0 0,1 0 0 0 0,-1 0 1 0 0,-1-1-1 0 0,1 0 1 0 0,0 1-1 0 0,-1-2 0 0 0,-7 6 1 0 0,-45 23 274 0 0,44-25-215 0 0,-77 40 359 0 0,-77 41 252 0 0,159-84-673 0 0,-178 95 147 0 0,157-86-133 0 0,0-2-1 0 0,0-1 0 0 0,-1-1 0 0 0,-56 10 0 0 0,78-19-35 0 0,0 1 0 0 0,0-1-1 0 0,0 0 1 0 0,0-1 0 0 0,0 0-1 0 0,0 0 1 0 0,1-1 0 0 0,-10-3 0 0 0,14 4 6 0 0,1 0 0 0 0,-1 0 0 0 0,0 0-1 0 0,1-1 1 0 0,0 1 0 0 0,-1-1 0 0 0,1 1 0 0 0,0-1 0 0 0,0 0 0 0 0,0 0 0 0 0,-3-3 0 0 0,4 3 5 0 0,0 0 0 0 0,0 1 0 0 0,0-1 0 0 0,0 0 0 0 0,1 0 0 0 0,-1 0 1 0 0,1 0-1 0 0,-1 0 0 0 0,1 0 0 0 0,0 0 0 0 0,-1 0 0 0 0,1 1 0 0 0,0-1 0 0 0,0 0 0 0 0,1 0 0 0 0,-1 0 0 0 0,0 0 0 0 0,1-2 0 0 0,1-3-26 0 0,0 1 1 0 0,1 0-1 0 0,0 0 0 0 0,0 0 1 0 0,0 0-1 0 0,0 1 1 0 0,1-1-1 0 0,0 1 0 0 0,0 0 1 0 0,1 0-1 0 0,-1 0 1 0 0,1 1-1 0 0,0-1 0 0 0,1 1 1 0 0,9-6-1 0 0,-7 5 157 0 0,0 1 0 0 0,0 0 0 0 0,0 0 0 0 0,1 1 0 0 0,-1 0 0 0 0,1 1 0 0 0,0 0 0 0 0,-1 0-1 0 0,1 1 1 0 0,0 0 0 0 0,12 0 0 0 0,-15 2-32 0 0,0-1 1 0 0,0 1-1 0 0,0 0 0 0 0,0 1 0 0 0,0 0 0 0 0,0 0 1 0 0,0 0-1 0 0,0 0 0 0 0,-1 1 0 0 0,1 0 0 0 0,-1 0 1 0 0,0 1-1 0 0,7 5 0 0 0,2 5 81 0 0,0 0 0 0 0,23 30-1 0 0,-24-27-59 0 0,0 0 0 0 0,17 14 0 0 0,-28-29-106 0 0,0 0 1 0 0,0-1-1 0 0,0 1 0 0 0,0-1 0 0 0,0 0 0 0 0,0 0 0 0 0,0 0 1 0 0,1 0-1 0 0,-1 0 0 0 0,0 0 0 0 0,1 0 0 0 0,-1-1 0 0 0,1 1 1 0 0,3 0-1 0 0,2-2 22 0 0,-1 1 1 0 0,0-1-1 0 0,0 0 1 0 0,7-3-1 0 0,7-1 42 0 0,-19 5-205 0 0</inkml:trace>
  <inkml:trace contextRef="#ctx0" brushRef="#br0" timeOffset="2">1880 351 9215 0 0,'-1'1'4859'0'0,"-32"36"361"0"0,8-8-4917 0 0,-70 92 281 0 0,49-59-350 0 0,-340 403 214 0 0,151-220-2334 0 0,218-228 347 0 0,1-2-76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3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10 7831 0 0,'4'-9'11676'0'0,"-10"27"-11517"0"0,0 0-1 0 0,-1 0 1 0 0,-15 28-1 0 0,-35 48 178 0 0,19-32-182 0 0,-121 194 137 0 0,158-255-275 0 0,11-4-3995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5:4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318 173 8263 0 0,'0'0'375'0'0,"-1"1"-2"0"0,-6 4-239 0 0,-15 3 4132 0 0,19-6-3947 0 0,-2 0 3745 0 0,5-2-3968 0 0,-1 0 0 0 0,1 0 0 0 0,0 0 0 0 0,0-1 0 0 0,0 1 0 0 0,-1 0 0 0 0,1 0 0 0 0,0 0 1 0 0,0-1-1 0 0,0 1 0 0 0,0 0 0 0 0,-1 0 0 0 0,1 0 0 0 0,0-1 0 0 0,0 1 0 0 0,0 0 0 0 0,0 0 0 0 0,0-1 0 0 0,0 1 1 0 0,0 0-1 0 0,0-1 0 0 0,0 1 0 0 0,0 0 0 0 0,0 0 0 0 0,0-1 0 0 0,0 1 0 0 0,0 0 0 0 0,0 0 0 0 0,0-1 0 0 0,0 1 1 0 0,1-3-32 0 0,-1 0 1 0 0,1 1 0 0 0,0-1 0 0 0,0 1 0 0 0,0-1 0 0 0,0 1 0 0 0,1 0 0 0 0,-1-1 0 0 0,0 1 0 0 0,1 0 0 0 0,0 0-1 0 0,0 0 1 0 0,-1 0 0 0 0,1 0 0 0 0,4-3 0 0 0,38-27 135 0 0,-40 29-155 0 0,21-13 14 0 0,1 0-1 0 0,0 2 1 0 0,2 0 0 0 0,-1 2 0 0 0,1 1 0 0 0,49-11-1 0 0,-71 21-41 0 0,0 0-1 0 0,0 0 0 0 0,0 1 0 0 0,0 0 1 0 0,0 0-1 0 0,0 0 0 0 0,0 1 0 0 0,0 0 0 0 0,0 0 1 0 0,10 4-1 0 0,-14-5-12 0 0,0 1 0 0 0,0 0 0 0 0,0 0 0 0 0,0 0 0 0 0,0 0 0 0 0,-1 0 1 0 0,1 1-1 0 0,0-1 0 0 0,-1 0 0 0 0,1 1 0 0 0,-1-1 0 0 0,1 1 0 0 0,-1 0 0 0 0,0-1 0 0 0,0 1 0 0 0,1 0 0 0 0,-2 0 1 0 0,1 0-1 0 0,0 0 0 0 0,0 0 0 0 0,0 0 0 0 0,-1 0 0 0 0,1 0 0 0 0,-1 0 0 0 0,0 0 0 0 0,1 0 0 0 0,-1 0 1 0 0,0 1-1 0 0,0-1 0 0 0,-1 0 0 0 0,1 0 0 0 0,0 0 0 0 0,-1 3 0 0 0,-2 3-5 0 0,1 0 0 0 0,-1 0 0 0 0,0-1 0 0 0,-1 1 0 0 0,1-1 0 0 0,-1 0 0 0 0,-1 0 0 0 0,0 0 0 0 0,0 0 0 0 0,0-1 0 0 0,-1 0 0 0 0,-6 6 0 0 0,-10 7 0 0 0,-2 0 0 0 0,-26 15 0 0 0,23-16 0 0 0,1-1 0 0 0,-11 8 0 0 0,-55 48 0 0 0,-177 191-64 0 0,256-249 65 0 0,-1 0 3 0 0,1-1-1 0 0,-2 0 0 0 0,-18 14 1 0 0,59-33 169 0 0,76-17 113 0 0,5-2 120 0 0,-56 18-178 0 0,0 2 0 0 0,1 2 0 0 0,-1 3-1 0 0,1 2 1 0 0,-1 2 0 0 0,53 12 0 0 0,61 7-407 0 0,-145-20-1154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96 6447 0 0,'0'0'7239'0'0,"1"-1"-6336"0"0,14-16 296 0 0,-9 10-675 0 0,0 0-1 0 0,13-10 1 0 0,-7 8-162 0 0,1-1-125 0 0,0 0-1 0 0,15-7 1 0 0,-26 16 243 0 0,-3 3-384 0 0,-26 80 503 0 0,-57 114 0 0 0,29-74-367 0 0,48-105-469 0 0,-38 100 888 0 0,40-99-1454 0 0,0 0 0 0 0,1 0 0 0 0,1 0 1 0 0,0 36-1 0 0,3-42-1171 0 0,0-9-10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13359 0 0,'1'-1'1027'0'0,"13"-27"2021"0"0,-8 18-580 0 0,-6 8-1852 0 0,2 24-343 0 0,-2-5-425 0 0,0-4-583 0 0,2 24 1 0 0,1-30-1058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12895 0 0,'-6'4'1172'0'0,"-5"4"-1016"0"0,-1 1 0 0 0,1 0-1 0 0,0 1 1 0 0,-15 18 0 0 0,-35 50 1653 0 0,26-31-1217 0 0,6-8-14 0 0,2 1 1 0 0,-24 46-1 0 0,45-76-515 0 0,5-8-67 0 0,-1 1-1 0 0,1-1 1 0 0,0 0-1 0 0,0 1 1 0 0,0-1-1 0 0,0 1 1 0 0,0-1-1 0 0,0 1 1 0 0,1-1-1 0 0,-1 1 1 0 0,1 3-1 0 0,0-5-248 0 0,2 2-2190 0 0,6 9 979 0 0,-6-9-8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94 10623 0 0,'0'0'1646'0'0,"0"0"-1436"0"0,-1-1 1 0 0,1 1 0 0 0,-1 0-1 0 0,1-1 1 0 0,-1 1 0 0 0,1 0-1 0 0,0-1 1 0 0,-1 1 0 0 0,1 0-1 0 0,-1-1 1 0 0,1 1 0 0 0,0-1-1 0 0,-1 1 1 0 0,1-1 0 0 0,-1 0-1 0 0,2-2-111 0 0,1 1-1 0 0,-1-1 1 0 0,0 1 0 0 0,1 0-1 0 0,-1-1 1 0 0,1 1-1 0 0,0 0 1 0 0,0 0 0 0 0,0 0-1 0 0,0 0 1 0 0,0 0-1 0 0,0 1 1 0 0,0-1 0 0 0,1 0-1 0 0,-1 1 1 0 0,0 0-1 0 0,4-2 1 0 0,8-3 41 0 0,25-9 1 0 0,-37 14-125 0 0,72-20 143 0 0,-66 19-73 0 0,1 0 1 0 0,0 1 0 0 0,0 0-1 0 0,0 1 1 0 0,0 0 0 0 0,13 1 0 0 0,-20-1-47 0 0,-1 1 0 0 0,1-1 1 0 0,-1 0-1 0 0,1 1 1 0 0,-1-1-1 0 0,1 1 1 0 0,-1 0-1 0 0,1 0 0 0 0,-1-1 1 0 0,1 1-1 0 0,-1 0 1 0 0,0 0-1 0 0,0 0 1 0 0,1 0-1 0 0,-1 0 0 0 0,0 1 1 0 0,0-1-1 0 0,0 0 1 0 0,1 3-1 0 0,-1-2-3 0 0,0 1 0 0 0,0-1 0 0 0,0 1 0 0 0,0 0 1 0 0,-1-1-1 0 0,1 1 0 0 0,-1 0 0 0 0,0-1 0 0 0,0 1 0 0 0,0 5 0 0 0,-1 0-20 0 0,-1 0 1 0 0,1-1-1 0 0,-1 1 0 0 0,-1 0 0 0 0,1-1 1 0 0,-1 0-1 0 0,-5 9 0 0 0,-6 6-142 0 0,-1 0 0 0 0,0-1 0 0 0,-2-1 0 0 0,0-1 0 0 0,-37 33 0 0 0,-111 69-438 0 0,20-16 535 0 0,144-104 54 0 0,0 0 1 0 0,0-1-1 0 0,0 1 1 0 0,0 0-1 0 0,0 0 1 0 0,0 0-1 0 0,0 0 0 0 0,1 0 1 0 0,-1 0-1 0 0,0 0 1 0 0,1 0-1 0 0,-1 0 1 0 0,0 0-1 0 0,1 0 1 0 0,-1 0-1 0 0,1 0 0 0 0,0 0 1 0 0,-1 1-1 0 0,1 0 1 0 0,0-1 11 0 0,0 0 0 0 0,1 0 0 0 0,-1 0 1 0 0,0-1-1 0 0,0 1 0 0 0,1 0 0 0 0,-1 0 0 0 0,1 0 1 0 0,-1-1-1 0 0,1 1 0 0 0,-1 0 0 0 0,1 0 1 0 0,-1-1-1 0 0,2 2 0 0 0,0 0-61 0 0,0 0 76 0 0,0 0 1 0 0,1-1-1 0 0,-1 1 1 0 0,1 0-1 0 0,0-1 1 0 0,-1 1-1 0 0,1-1 1 0 0,0 0-1 0 0,0 0 1 0 0,0 0-1 0 0,4 1 1 0 0,37 4 304 0 0,-36-6-288 0 0,188 2 1467 0 0,-61-4-1874 0 0,-47 10-3119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51 5983 0 0,'2'-5'326'0'0,"0"0"-1"0"0,1 0 0 0 0,5-8 0 0 0,-6 9 564 0 0,1 1 0 0 0,0 0-1 0 0,0 0 1 0 0,0 0 0 0 0,5-4 3018 0 0,-17 18-3289 0 0,-42 56 249 0 0,-51 85 1 0 0,46-65-553 0 0,-162 279-12 0 0,206-347-302 0 0,-98 163 158 0 0,84-143-101 0 0,-3-1 0 0 0,-48 49 1 0 0,70-77-4 0 0,3-6 432 0 0,6-12-203 0 0,3-3-214 0 0,0 0 0 0 0,1 0 0 0 0,0 1 0 0 0,1 0 0 0 0,9-12-1 0 0,-7 10-24 0 0,15-18-92 0 0,2 1 0 0 0,1 1 0 0 0,2 1 0 0 0,0 2 0 0 0,2 1 0 0 0,52-32 0 0 0,-61 42 18 0 0,0 2 0 0 0,1 0 0 0 0,1 2-1 0 0,0 0 1 0 0,42-10 0 0 0,-64 19 28 0 0,0 1 1 0 0,0 0-1 0 0,0-1 0 0 0,0 1 1 0 0,0 0-1 0 0,0 0 0 0 0,0 0 1 0 0,0 0-1 0 0,0 0 0 0 0,0 1 0 0 0,-1-1 1 0 0,1 0-1 0 0,0 1 0 0 0,0 0 1 0 0,0-1-1 0 0,3 3 0 0 0,-4-2-1 0 0,0 0 0 0 0,0 0-1 0 0,0 0 1 0 0,0 1 0 0 0,0-1 0 0 0,0 0-1 0 0,-1 1 1 0 0,1-1 0 0 0,0 0 0 0 0,-1 1-1 0 0,1-1 1 0 0,-1 1 0 0 0,1-1 0 0 0,-1 1-1 0 0,0-1 1 0 0,0 1 0 0 0,0-1 0 0 0,0 1-1 0 0,0-1 1 0 0,0 1 0 0 0,0-1-1 0 0,-1 2 1 0 0,0 10 17 0 0,-2-1-1 0 0,0 0 1 0 0,0 0-1 0 0,-1 0 1 0 0,0-1 0 0 0,-10 17-1 0 0,-41 65 228 0 0,44-76-186 0 0,-28 41 138 0 0,19-30-141 0 0,1 2-1 0 0,-22 44 1 0 0,34-52-74 0 0,7-21-394 0 0,2 0-175 0 0,2 0-387 0 0,-1-1 1 0 0,1 1-1 0 0,0-1 1 0 0,0 1-1 0 0,6-2 1 0 0,12-2-4859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50 8287 0 0,'0'0'639'0'0,"2"-1"-415"0"0,-1 0 97 0 0,0 1 1 0 0,1-1-1 0 0,-1 0 0 0 0,0 1 0 0 0,0-1 0 0 0,0 0 1 0 0,0 0-1 0 0,0 0 0 0 0,0 0 0 0 0,0 0 1 0 0,0 0-1 0 0,-1 0 0 0 0,1 0 0 0 0,0 0 1 0 0,0 0-1 0 0,-1 0 0 0 0,1-1 0 0 0,0-1 1 0 0,-1 3-238 0 0,0-1 1 0 0,0 0-1 0 0,-1 0 0 0 0,1 1 1 0 0,0-1-1 0 0,0 0 1 0 0,0 1-1 0 0,-1-1 1 0 0,1 0-1 0 0,0 0 1 0 0,-1 1-1 0 0,1-1 1 0 0,0 1-1 0 0,-1-1 1 0 0,1 0-1 0 0,-1 1 1 0 0,1-1-1 0 0,-1 1 1 0 0,1-1-1 0 0,-1 1 1 0 0,0-1-1 0 0,0 0 1 0 0,-3-1-43 0 0,1 0 1 0 0,-1 1 0 0 0,1-1-1 0 0,-1 0 1 0 0,0 1 0 0 0,0 0-1 0 0,0 0 1 0 0,-5 0 0 0 0,-1 0 12 0 0,0 2 0 0 0,0 0 0 0 0,0 0 0 0 0,0 1 0 0 0,0 0 0 0 0,-17 6 0 0 0,7-1 30 0 0,0 2 0 0 0,-21 12 1 0 0,11-4 176 0 0,2 1 0 0 0,0 1 0 0 0,0 1-1 0 0,2 2 1 0 0,1 1 0 0 0,-43 50 0 0 0,57-54 292 0 0,10-18 108 0 0,21 9 234 0 0,-13-9-836 0 0,0-1 1 0 0,-1 0-1 0 0,1 0 0 0 0,0-1 1 0 0,-1 1-1 0 0,12-4 0 0 0,42-15 422 0 0,-31 9-386 0 0,-19 7-211 0 0,-6 1 29 0 0,-1 1 0 0 0,1 0 1 0 0,0 0-1 0 0,0 0 0 0 0,4 0 1 0 0,-10 22-95 0 0,-6-6 130 0 0,6-14-71 0 0,1 0-1 0 0,1 1 0 0 0,-1-1 0 0 0,0 0 0 0 0,0 1 0 0 0,0 0 0 0 0,1-1 0 0 0,-1 1 0 0 0,1-1 0 0 0,-1 3 0 0 0,12-4-1684 0 0,5-2 156 0 0,3-1-70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10 10135 0 0,'1'-2'464'0'0,"-1"2"-433"0"0,0 0-1 0 0,1 0 0 0 0,-1 0 1 0 0,0 0-1 0 0,0 0 0 0 0,0-1 1 0 0,0 1-1 0 0,0 0 1 0 0,1 0-1 0 0,-1 0 0 0 0,0 0 1 0 0,0 0-1 0 0,0 0 0 0 0,0-1 1 0 0,0 1-1 0 0,0 0 0 0 0,0 0 1 0 0,0 0-1 0 0,0 0 0 0 0,1-1 1 0 0,-1 1-1 0 0,0 0 0 0 0,0 0 1 0 0,0 0-1 0 0,0 0 1 0 0,0-1-1 0 0,0 1 0 0 0,0 0 1 0 0,0 0-1 0 0,0 0 0 0 0,0 0 1 0 0,0-1-1 0 0,0 1 0 0 0,0 0 1 0 0,-1 0-1 0 0,1 0 0 0 0,0 0 1 0 0,0-1-1 0 0,0 1 1 0 0,0 0-1 0 0,0 0 0 0 0,0 0 1 0 0,0 0-1 0 0,0 0 0 0 0,0-1 1 0 0,-1 1-1 0 0,1 0 0 0 0,0 0 1 0 0,0 0-1 0 0,0 0 0 0 0,0 0 1 0 0,0 0-1 0 0,-1 0 0 0 0,1 0 1 0 0,0-1-1 0 0,-16 2 2124 0 0,-19 10 1002 0 0,7 0-2971 0 0,0 1-1 0 0,1 1 1 0 0,0 2 0 0 0,1 1 0 0 0,1 1 0 0 0,-42 36 0 0 0,57-44-157 0 0,1 0-1 0 0,0 1 1 0 0,1 0-1 0 0,0 0 1 0 0,-8 13 0 0 0,15-21-30 0 0,0 0 0 0 0,0 1 0 0 0,0-1 0 0 0,1 0 0 0 0,-1 0 1 0 0,1 0-1 0 0,-1 1 0 0 0,1-1 0 0 0,0 0 0 0 0,0 0 0 0 0,0 1 1 0 0,0-1-1 0 0,0 0 0 0 0,0 0 0 0 0,1 1 0 0 0,-1-1 1 0 0,1 0-1 0 0,0 0 0 0 0,-1 0 0 0 0,1 1 0 0 0,0-1 0 0 0,0 0 1 0 0,0 0-1 0 0,1-1 0 0 0,-1 1 0 0 0,0 0 0 0 0,4 3 0 0 0,-1 0-16 0 0,155 216 1826 0 0,-158-220-1774 0 0,0 0-1 0 0,-1 0 1 0 0,1 0-1 0 0,0 1 1 0 0,0-1-1 0 0,-1 0 1 0 0,1 1-1 0 0,-1-1 1 0 0,1 0-1 0 0,-1 1 1 0 0,0-1-1 0 0,1 1 1 0 0,-1-1-1 0 0,0 0 1 0 0,0 1-1 0 0,0-1 1 0 0,0 1-1 0 0,0-1 1 0 0,0 1-1 0 0,-1 1 1 0 0,0-1-3 0 0,0-1 1 0 0,0 0 0 0 0,1 1-1 0 0,-1-1 1 0 0,-1 0-1 0 0,1 0 1 0 0,0 1 0 0 0,0-1-1 0 0,0 0 1 0 0,-1 0-1 0 0,1 0 1 0 0,0-1 0 0 0,-1 1-1 0 0,1 0 1 0 0,-1 0-1 0 0,1-1 1 0 0,-1 1 0 0 0,-1 0-1 0 0,-26 7 213 0 0,-1-2-1 0 0,-49 5 1 0 0,-4 1-398 0 0,70-10 11 0 0,-1 1-359 0 0,-1 0 0 0 0,1-1 1 0 0,-1-1-1 0 0,-21 0 1 0 0,21-4-6745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 9439 0 0,'0'0'10563'0'0,"-1"-1"-10504"0"0,-5-4-37 0 0,0-2 26 0 0,-1 3-36 0 0,-1 7-22 0 0,5-2-4 0 0,2 0 12 0 0,0-1 0 0 0,0 1 0 0 0,0 0 0 0 0,1-1 0 0 0,-1 1 0 0 0,0 0 0 0 0,0-1 0 0 0,0 1 0 0 0,1 0 0 0 0,-1 0 0 0 0,0 0 0 0 0,1 0 0 0 0,-1 0 0 0 0,1 0 0 0 0,-1 0 0 0 0,1 0 0 0 0,0 0 0 0 0,-1 0 0 0 0,1 1 0 0 0,-2 3 10 0 0,0 2 162 0 0,4 9 12 0 0,-1-13-3 0 0,2-2-162 0 0,1 13 499 0 0,-4-11-541 0 0,0 0 0 0 0,0 0 0 0 0,0 0 0 0 0,0 0 0 0 0,-1 0 0 0 0,-1 6 0 0 0,-1 1-4932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0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224 146 5527 0 0,'-2'0'423'0'0,"-37"3"564"0"0,-12 1 4870 0 0,39-1-5138 0 0,-2-1 115 0 0,-1 0 0 0 0,-17 1 1407 0 0,33-5-2188 0 0,-1-1 0 0 0,1 1 0 0 0,-1 0 0 0 0,1 0 0 0 0,0 0 0 0 0,0 0 0 0 0,0 0 0 0 0,0 0 0 0 0,0 0 0 0 0,0 0 0 0 0,1 0 0 0 0,-1 0 0 0 0,0 0 0 0 0,1 1 0 0 0,2-3 0 0 0,28-21 10 0 0,-10 9 255 0 0,2 2 0 0 0,0 1 0 0 0,1 0 1 0 0,0 2-1 0 0,1 1 0 0 0,52-14 1 0 0,-73 23-154 0 0,0 0 0 0 0,0 1 1 0 0,0-1-1 0 0,0 1 0 0 0,0 0 1 0 0,-1 0-1 0 0,1 1 1 0 0,0-1-1 0 0,0 1 0 0 0,0 0 1 0 0,7 3-1 0 0,-10-3-139 0 0,0 0-1 0 0,-1 0 1 0 0,1 0 0 0 0,0 0-1 0 0,-1 0 1 0 0,1 0-1 0 0,-1 1 1 0 0,0-1 0 0 0,1 1-1 0 0,-1-1 1 0 0,0 0 0 0 0,0 1-1 0 0,0 0 1 0 0,0-1 0 0 0,0 1-1 0 0,0 0 1 0 0,0 0 0 0 0,-1-1-1 0 0,1 1 1 0 0,-1 0-1 0 0,1 0 1 0 0,-1 0 0 0 0,0 0-1 0 0,1 0 1 0 0,-1-1 0 0 0,0 1-1 0 0,0 0 1 0 0,0 0 0 0 0,-1 0-1 0 0,1 0 1 0 0,0 0-1 0 0,-2 2 1 0 0,0 4-29 0 0,-1 0 0 0 0,0-1 0 0 0,0 1 0 0 0,-1-1 0 0 0,0 0 0 0 0,0 0 0 0 0,0 0 0 0 0,-1-1 0 0 0,0 1 0 0 0,-1-1 0 0 0,-6 6 0 0 0,-6 5-233 0 0,-1-2 0 0 0,-30 20 0 0 0,-43 21-964 0 0,-52 37-1040 0 0,138-88 2207 0 0,0-1 0 0 0,-1 0 0 0 0,-10 4 0 0 0,6-2 1857 0 0,13-5-1637 0 0,7 3-86 0 0,-1-1 1 0 0,1 1-1 0 0,0-1 0 0 0,0-1 1 0 0,0 0-1 0 0,1 0 0 0 0,-1-1 1 0 0,0 0-1 0 0,1-1 0 0 0,13 0 1 0 0,16-3 134 0 0,45-10 0 0 0,-58 9-110 0 0,173-40 746 0 0,-166 38-8556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722 163 9215 0 0,'1'-1'707'0'0,"1"-2"-882"0"0,3-3 807 0 0,0 0 0 0 0,-1 0 0 0 0,1-1 0 0 0,-2 1 0 0 0,6-11-1 0 0,-8 15-482 0 0,-1 0 0 0 0,1 0 0 0 0,-1 1-1 0 0,1-1 1 0 0,-1 0 0 0 0,0 0 0 0 0,0 0-1 0 0,0 1 1 0 0,0-1 0 0 0,0 0 0 0 0,0 0 0 0 0,0 0-1 0 0,-1 0 1 0 0,1 1 0 0 0,-1-1 0 0 0,1 0-1 0 0,-1 0 1 0 0,1 1 0 0 0,-1-1 0 0 0,0 0-1 0 0,0 1 1 0 0,0-1 0 0 0,0 1 0 0 0,0-1-1 0 0,0 1 1 0 0,-1 0 0 0 0,1-1 0 0 0,0 1-1 0 0,-1 0 1 0 0,-1-1 0 0 0,-7-6 7 0 0,-1 2 1 0 0,0-1-1 0 0,0 1 0 0 0,0 1 1 0 0,-1 0-1 0 0,1 1 0 0 0,-1 0 1 0 0,0 1-1 0 0,-16-3 0 0 0,9 4-89 0 0,1 0-1 0 0,-1 2 0 0 0,0 0 1 0 0,0 1-1 0 0,-28 5 0 0 0,-29 10-39 0 0,1 2 0 0 0,-110 45-1 0 0,175-59-26 0 0,-7 2 0 0 0,1 1 0 0 0,-1 0 0 0 0,2 1 0 0 0,-23 15 0 0 0,36-21 5 0 0,0-1 0 0 0,1 0 0 0 0,-1 1 0 0 0,0 0 1 0 0,1-1-1 0 0,0 1 0 0 0,-1 0 0 0 0,1 0 0 0 0,0 0 0 0 0,0 0 0 0 0,0 0 0 0 0,0 0 0 0 0,0 0 0 0 0,0 3 0 0 0,1-4 1 0 0,0-1-1 0 0,0 1 1 0 0,0 0-1 0 0,0-1 1 0 0,0 1-1 0 0,1 0 1 0 0,-1-1 0 0 0,0 1-1 0 0,0 0 1 0 0,1-1-1 0 0,-1 1 1 0 0,0-1-1 0 0,1 1 1 0 0,-1 0-1 0 0,0-1 1 0 0,1 1-1 0 0,-1-1 1 0 0,1 1-1 0 0,1 1 14 0 0,3 5 18 0 0,0 0 0 0 0,1-1 0 0 0,0 0 0 0 0,0 0-1 0 0,11 8 1 0 0,39 22 142 0 0,-15-10-131 0 0,49 31 21 0 0,6 4-25 0 0,-77-47-36 0 0,0 1-1 0 0,29 28 1 0 0,-45-39-8 0 0,1-1 0 0 0,-1 1 0 0 0,0 0 0 0 0,0 1 0 0 0,-1-1 0 0 0,1 0 0 0 0,-1 1 0 0 0,0-1 0 0 0,0 1 0 0 0,0 0 0 0 0,-1 0 0 0 0,0 0 0 0 0,0 0 0 0 0,0 0 0 0 0,0 0 0 0 0,-1 8 0 0 0,0-8 0 0 0,-1 1 0 0 0,0-1 0 0 0,0 1 0 0 0,-1-1 0 0 0,1 1 0 0 0,-1-1 0 0 0,0 0 0 0 0,-1 0 0 0 0,1 0 0 0 0,-1 0 0 0 0,0 0 0 0 0,0 0 0 0 0,-1-1 0 0 0,-5 7 0 0 0,2-4 12 0 0,-1 0 1 0 0,1 0-1 0 0,-1-1 0 0 0,-1 0 0 0 0,1 0 0 0 0,-1-1 0 0 0,0 0 1 0 0,0-1-1 0 0,0 0 0 0 0,-1 0 0 0 0,-13 3 0 0 0,8-4 13 0 0,0-1 0 0 0,1 0-1 0 0,-1-1 1 0 0,0-1 0 0 0,0 0 0 0 0,0-1-1 0 0,-17-3 1 0 0,12 1-9 0 0,2 1-98 0 0,0-2 0 0 0,0 1 0 0 0,0-2 1 0 0,-24-10-1 0 0,41 15 81 0 0,1 0 1 0 0,-1 0-1 0 0,0 0 1 0 0,1-1 0 0 0,-1 1-1 0 0,1 0 1 0 0,-1-1-1 0 0,1 1 1 0 0,-1 0-1 0 0,1-1 1 0 0,-1 1-1 0 0,1 0 1 0 0,-1-1 0 0 0,1 1-1 0 0,0-1 1 0 0,-1 1-1 0 0,1-1 1 0 0,-1 1-1 0 0,1-1 1 0 0,0 1-1 0 0,0-1 1 0 0,-1 0-1 0 0,1 1 1 0 0,0-1 0 0 0,0 1-1 0 0,0-1 1 0 0,0 0-1 0 0,0 1 1 0 0,0-1-1 0 0,0 0 1 0 0,0 1-1 0 0,0-1 1 0 0,0 1 0 0 0,0-1-1 0 0,0 0 1 0 0,0 1-1 0 0,0-1 1 0 0,0 1-1 0 0,1-1 1 0 0,-1 0-1 0 0,0 1 1 0 0,0-1-1 0 0,1 1 1 0 0,-1-1 0 0 0,0 1-1 0 0,1-1 1 0 0,0 0-1 0 0,-1 0-5 0 0,6-7-16 0 0,1 1 1 0 0,-1 0 0 0 0,1 0-1 0 0,1 0 1 0 0,-1 0 0 0 0,1 1-1 0 0,14-8 1 0 0,-8 4 29 0 0,93-65-8 0 0,146-100 0 0 0,-202 142-17 0 0,57-25 0 0 0,-101 55-157 0 0,10-7-2518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39 7367 0 0,'14'-7'572'0'0,"2"-1"-216"0"0,22-9 1 0 0,-33 16 336 0 0,0-1 0 0 0,-1 1 0 0 0,1 0 0 0 0,0 0 0 0 0,9 0 2677 0 0,-12 5-2834 0 0,-1-4-526 0 0,-1 1 1 0 0,0-1-1 0 0,0 0 1 0 0,0 0 0 0 0,1 0-1 0 0,-1 0 1 0 0,0 0-1 0 0,0 1 1 0 0,0-1 0 0 0,0 0-1 0 0,0 0 1 0 0,1 0-1 0 0,-1 1 1 0 0,0-1 0 0 0,0 0-1 0 0,0 0 1 0 0,0 0-1 0 0,0 1 1 0 0,0-1 0 0 0,0 0-1 0 0,0 0 1 0 0,0 1-1 0 0,0-1 1 0 0,0 0 0 0 0,0 0-1 0 0,0 1 1 0 0,0-1 0 0 0,0 0-1 0 0,0 0 1 0 0,0 0-1 0 0,0 1 1 0 0,-1 4 76 0 0,-1 0 0 0 0,1 0 0 0 0,-1 0 0 0 0,0 0 0 0 0,-1-1 0 0 0,1 1 0 0 0,-1 0 0 0 0,0-1 0 0 0,0 0 0 0 0,-5 5 0 0 0,-7 7 342 0 0,-20 17 0 0 0,16-16-228 0 0,-58 44-10 0 0,7-5-73 0 0,-5 6-118 0 0,-11 10 0 0 0,72-59 0 0 0,0 1 0 0 0,2 1 0 0 0,-20 27 0 0 0,26-32 0 0 0,1 1 0 0 0,0-1 0 0 0,0 1 0 0 0,1 0 0 0 0,1 0 0 0 0,0 0 0 0 0,-2 15 0 0 0,4-19 0 0 0,0 1 0 0 0,0-1 0 0 0,1 1 0 0 0,0 0 0 0 0,0-1 0 0 0,1 1 0 0 0,0-1 0 0 0,0 1 0 0 0,1-1 0 0 0,0 0 0 0 0,1 1 0 0 0,2 6 0 0 0,-3-10 21 0 0,1-1-1 0 0,-1 1 1 0 0,0-1-1 0 0,1 0 1 0 0,0 1-1 0 0,0-2 1 0 0,0 1-1 0 0,0 0 1 0 0,0 0-1 0 0,0-1 1 0 0,1 0-1 0 0,-1 0 1 0 0,1 0-1 0 0,0 0 1 0 0,-1 0-1 0 0,1-1 1 0 0,0 1-1 0 0,0-1 1 0 0,0 0-1 0 0,0 0 1 0 0,0-1-1 0 0,0 1 1 0 0,0-1-1 0 0,1 0 1 0 0,4 0-1 0 0,10-2 137 0 0,0-1 1 0 0,0 0-1 0 0,0-2 0 0 0,22-7 1 0 0,-10 2-55 0 0,31-8 11 0 0,-1-3 1 0 0,-1-3-1 0 0,-1-2 0 0 0,96-60 1 0 0,-146 81-102 0 0,0-2 1 0 0,0 1-1 0 0,0-2 1 0 0,-1 1-1 0 0,0-1 1 0 0,10-13-1 0 0,-16 18-18 0 0,0 1-1 0 0,-1-1 1 0 0,0 0-1 0 0,1 1 0 0 0,-1-1 1 0 0,0 0-1 0 0,0 0 1 0 0,0 0-1 0 0,0 1 1 0 0,-1-1-1 0 0,1 0 0 0 0,-1-5 1 0 0,0 6-17 0 0,-1 0-1 0 0,1-1 1 0 0,0 1 0 0 0,-1 0-1 0 0,0-1 1 0 0,0 1 0 0 0,0 0-1 0 0,0 0 1 0 0,0-1 0 0 0,0 1-1 0 0,0 0 1 0 0,-1 0 0 0 0,1 1-1 0 0,-1-1 1 0 0,1 0 0 0 0,-1 0-1 0 0,-3-2 1 0 0,-2-1-96 0 0,0 1-1 0 0,0-1 1 0 0,0 1-1 0 0,0 1 1 0 0,-1-1 0 0 0,0 1-1 0 0,0 1 1 0 0,0-1 0 0 0,0 1-1 0 0,0 1 1 0 0,0 0 0 0 0,0 0-1 0 0,-13 0 1 0 0,9 1 69 0 0,0 1 1 0 0,1 0-1 0 0,-1 0 0 0 0,0 1 1 0 0,1 1-1 0 0,-1 0 0 0 0,1 1 1 0 0,-21 9-1 0 0,25-9 56 0 0,0 0 0 0 0,0 1-1 0 0,1-1 1 0 0,0 1 0 0 0,0 0-1 0 0,0 1 1 0 0,1 0 0 0 0,0 0-1 0 0,-7 9 1 0 0,9-10 3 0 0,0 0 1 0 0,0 0-1 0 0,1 0 0 0 0,0 0 0 0 0,0 0 1 0 0,0 0-1 0 0,0 1 0 0 0,1-1 1 0 0,0 1-1 0 0,0-1 0 0 0,1 1 0 0 0,-1 0 1 0 0,2 10-1 0 0,0-9 4 0 0,0 0 1 0 0,0-1-1 0 0,0 1 1 0 0,1-1-1 0 0,0 1 1 0 0,1-1-1 0 0,3 6 0 0 0,-5-9-150 0 0,1 1 0 0 0,1-1 0 0 0,-1 0 0 0 0,0 0 0 0 0,1 0-1 0 0,-1-1 1 0 0,1 1 0 0 0,0-1 0 0 0,0 1 0 0 0,0-1 0 0 0,0 0 0 0 0,1 0-1 0 0,5 2 1 0 0,7 2-1516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630 206 12695 0 0,'58'-47'1214'0'0,"-38"32"-1052"0"0,-13 9 195 0 0,0 1-1 0 0,-1-1 1 0 0,0 0 0 0 0,0-1-1 0 0,0 0 1 0 0,-1 0-1 0 0,6-9 1 0 0,-10 14-284 0 0,0 0-1 0 0,0 1 1 0 0,-1-1-1 0 0,1 0 1 0 0,0 1 0 0 0,-1-1-1 0 0,1 0 1 0 0,-1 0-1 0 0,1 0 1 0 0,-1 0 0 0 0,0 0-1 0 0,0 1 1 0 0,0-1-1 0 0,0 0 1 0 0,0 0 0 0 0,0 0-1 0 0,-1 0 1 0 0,1 0-1 0 0,-1 1 1 0 0,1-1 0 0 0,-1 0-1 0 0,0 0 1 0 0,1 0-1 0 0,-1 1 1 0 0,0-1 0 0 0,0 1-1 0 0,0-1 1 0 0,0 1-1 0 0,-1-1 1 0 0,1 1 0 0 0,0-1-1 0 0,-1 1 1 0 0,1 0-1 0 0,-1 0 1 0 0,1 0 0 0 0,-1 0-1 0 0,1 0 1 0 0,-1 0-1 0 0,0 0 1 0 0,-2 0 0 0 0,-4-3 6 0 0,0 1-1 0 0,0 0 1 0 0,0 1 0 0 0,-1 0 0 0 0,1 0 0 0 0,-1 1 0 0 0,0 0 0 0 0,1 1 0 0 0,-12 0 0 0 0,-12 2 0 0 0,-37 9 1 0 0,39-6-28 0 0,-7 1-33 0 0,1 1 1 0 0,0 2 0 0 0,0 2 0 0 0,0 2 0 0 0,2 0-1 0 0,-57 32 1 0 0,86-41-19 0 0,-1-1-1 0 0,0 1 1 0 0,1 1-1 0 0,0-1 1 0 0,0 1-1 0 0,0 0 0 0 0,1 0 1 0 0,-1 0-1 0 0,-2 6 1 0 0,5-8-4 0 0,1-1 1 0 0,-1 1-1 0 0,1 0 1 0 0,0-1-1 0 0,0 1 1 0 0,0 0-1 0 0,1 0 1 0 0,-1 0-1 0 0,1 0 1 0 0,0 0-1 0 0,-1 0 1 0 0,1 0-1 0 0,1 0 1 0 0,-1 0-1 0 0,0 0 1 0 0,1 0-1 0 0,-1 0 0 0 0,1 0 1 0 0,0 0-1 0 0,0-1 1 0 0,0 1-1 0 0,2 4 1 0 0,9 11-13 0 0,0-1-1 0 0,1-1 1 0 0,0 1 0 0 0,30 25-1 0 0,-12-11-35 0 0,-5-3 47 0 0,0 0 0 0 0,24 38 0 0 0,-43-55 4 0 0,0 0 0 0 0,-1 0 1 0 0,0 1-1 0 0,-1 0 0 0 0,0 0 0 0 0,-1 0 0 0 0,0 0 0 0 0,-1 1 0 0 0,0-1 0 0 0,0 17 0 0 0,-2-24 1 0 0,-1-1 0 0 0,-1 0 0 0 0,1 1 0 0 0,-1-1-1 0 0,1 0 1 0 0,-1 0 0 0 0,0 0 0 0 0,-1 0 0 0 0,1 1 0 0 0,-1-1 0 0 0,0-1-1 0 0,-4 8 1 0 0,2-5 4 0 0,0-1-1 0 0,0-1 1 0 0,-1 1-1 0 0,0 0 1 0 0,1-1-1 0 0,-1 0 1 0 0,-11 6-1 0 0,1-2-1 0 0,0-1 0 0 0,-1 0 0 0 0,0-1-1 0 0,0-1 1 0 0,-28 6 0 0 0,27-8 2 0 0,1-1-1 0 0,-1-1 0 0 0,1 0 1 0 0,-21-2-1 0 0,26 0 3 0 0,0 0-1 0 0,0-1 1 0 0,0-1 0 0 0,0 0 0 0 0,0 0 0 0 0,1-1-1 0 0,-12-5 1 0 0,19 7 0 0 0,0 1-1 0 0,0-1 1 0 0,0 0-1 0 0,0 0 1 0 0,1 0 0 0 0,-1 0-1 0 0,1-1 1 0 0,-1 1-1 0 0,1-1 1 0 0,0 0-1 0 0,0 1 1 0 0,0-1 0 0 0,0 0-1 0 0,1 0 1 0 0,-3-5-1 0 0,3 4 15 0 0,0-1-1 0 0,0 1 1 0 0,0-1-1 0 0,1 1 1 0 0,-1-1 0 0 0,1 1-1 0 0,0-1 1 0 0,1 1-1 0 0,-1-1 1 0 0,2-5-1 0 0,2-4 49 0 0,0 0 0 0 0,1 1-1 0 0,0 0 1 0 0,1 0 0 0 0,1 1-1 0 0,10-16 1 0 0,-2 6-45 0 0,1 1 0 0 0,0 1 0 0 0,2 1 0 0 0,21-20 0 0 0,-29 30-29 0 0,4-3-62 0 0,0-1 1 0 0,23-13-1 0 0,-31 22 49 0 0,0 1 1 0 0,0 0-1 0 0,0 1 0 0 0,0 0 1 0 0,0-1-1 0 0,0 2 0 0 0,1-1 0 0 0,-1 1 1 0 0,1 0-1 0 0,11 0 0 0 0,28 2-298 0 0,-15 0-1285 0 0,53-5 1 0 0,-65 1-4939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58 8751 0 0,'65'-42'866'0'0,"-37"27"7211"0"0,-28 17-8004 0 0,-1 1 0 0 0,0-1 1 0 0,0 0-1 0 0,0 0 0 0 0,-1 1 0 0 0,1-1 0 0 0,0 0 1 0 0,-1 0-1 0 0,0 0 0 0 0,1-1 0 0 0,-1 1 1 0 0,0 0-1 0 0,-4 2 0 0 0,-1 3 95 0 0,-24 24 3 0 0,-1-1 0 0 0,-52 38-1 0 0,36-36-138 0 0,1 3-1 0 0,2 1 1 0 0,-42 46-1 0 0,71-66-9 0 0,1 1 0 0 0,1 1 0 0 0,1 0 0 0 0,0 1 0 0 0,2 0 0 0 0,0 1 0 0 0,1 0 0 0 0,1 1 0 0 0,1 0 0 0 0,-11 43 0 0 0,18-58 10 0 0,0-1 0 0 0,0 1 0 0 0,1 0 0 0 0,0-1 0 0 0,0 1 0 0 0,0 0 0 0 0,1-1 1 0 0,0 1-1 0 0,0 0 0 0 0,0-1 0 0 0,1 1 0 0 0,-1-1 0 0 0,2 0 0 0 0,-1 1 0 0 0,0-1 0 0 0,1 0 0 0 0,0 0 0 0 0,0-1 0 0 0,1 1 0 0 0,-1-1 0 0 0,1 1 0 0 0,0-1 0 0 0,0 0 0 0 0,0 0 0 0 0,1-1 0 0 0,-1 1 0 0 0,1-1 0 0 0,0 0 0 0 0,0-1 0 0 0,0 1 0 0 0,10 3 1 0 0,2 0 62 0 0,1-1 0 0 0,0 0 0 0 0,0-2 0 0 0,0 0 0 0 0,1 0 1 0 0,-1-2-1 0 0,0 0 0 0 0,1-2 0 0 0,-1 0 0 0 0,1-1 0 0 0,-1 0 1 0 0,0-2-1 0 0,25-7 0 0 0,-10-1-59 0 0,-2 0-1 0 0,1-2 1 0 0,-2-1 0 0 0,0-2 0 0 0,-1 0-1 0 0,37-31 1 0 0,-3-6 5 0 0,-54 45-93 0 0,-1 0-1 0 0,0 0 1 0 0,-1 0-1 0 0,12-20 1 0 0,-19 29 40 0 0,1-1-1 0 0,-1 0 1 0 0,1 0 0 0 0,0 0 0 0 0,-1 0-1 0 0,0 0 1 0 0,1 0 0 0 0,-1 0 0 0 0,0 0-1 0 0,1 0 1 0 0,-1 0 0 0 0,0 0 0 0 0,0 0-1 0 0,0 0 1 0 0,0 0 0 0 0,0 0 0 0 0,0 0-1 0 0,0-1 1 0 0,0 1 0 0 0,-1 0 0 0 0,1 0 0 0 0,-1-1-1 0 0,1 1-4 0 0,-1 0 0 0 0,0 1 1 0 0,0-1-1 0 0,1 1 0 0 0,-1-1 0 0 0,0 1 0 0 0,0-1 0 0 0,0 1 0 0 0,0 0 0 0 0,1-1 0 0 0,-1 1 1 0 0,0 0-1 0 0,0 0 0 0 0,0-1 0 0 0,0 1 0 0 0,0 0 0 0 0,0 0 0 0 0,0 0 0 0 0,-1 1 0 0 0,-6-1-80 0 0,0 2-1 0 0,0-1 0 0 0,0 1 1 0 0,-11 4-1 0 0,-7 4 34 0 0,0 1 0 0 0,1 1 0 0 0,-34 23 0 0 0,-62 55 181 0 0,115-85-106 0 0,-2 1 8 0 0,1 1 0 0 0,-9 9 0 0 0,15-15-15 0 0,-1 1 0 0 0,1-1 1 0 0,0 1-1 0 0,0-1 0 0 0,0 1 0 0 0,0-1 0 0 0,0 1 1 0 0,0-1-1 0 0,1 1 0 0 0,-1 0 0 0 0,1-1 1 0 0,-1 1-1 0 0,1 0 0 0 0,-1 0 0 0 0,1-1 0 0 0,0 1 1 0 0,0 0-1 0 0,0 0 0 0 0,0 3 0 0 0,1-4-6 0 0,-1 0 0 0 0,1 0-1 0 0,-1 0 1 0 0,1 0 0 0 0,0 1-1 0 0,0-1 1 0 0,-1 0 0 0 0,1-1-1 0 0,0 1 1 0 0,0 0 0 0 0,0 0-1 0 0,0 0 1 0 0,0 0 0 0 0,0-1-1 0 0,0 1 1 0 0,0 0 0 0 0,0-1-1 0 0,0 1 1 0 0,1-1 0 0 0,0 1-1 0 0,27 5-1182 0 0,-25-5 642 0 0,20 2-6380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2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96 3223 0 0,'6'-6'60'0'0,"-4"4"-44"0"0,0 0 0 0 0,0 0-1 0 0,0-1 1 0 0,0 1 0 0 0,0 0 0 0 0,0-1 0 0 0,-1 0-1 0 0,1 1 1 0 0,-1-1 0 0 0,0 0 0 0 0,1 0-1 0 0,-1 1 1 0 0,-1-1 0 0 0,1 0 0 0 0,1-6-1 0 0,0-11 1834 0 0,6 1 8170 0 0,-8 19-9921 0 0,0-1 1 0 0,0 1-1 0 0,0 0 0 0 0,0 0 0 0 0,1 0 0 0 0,-1 0 0 0 0,0-1 1 0 0,0 1-1 0 0,0 0 0 0 0,0 0 0 0 0,0 0 0 0 0,0 0 0 0 0,1 0 1 0 0,-1 0-1 0 0,0-1 0 0 0,0 1 0 0 0,0 0 0 0 0,0 0 0 0 0,1 0 1 0 0,-1 0-1 0 0,0 0 0 0 0,0 0 0 0 0,0 0 0 0 0,0 0 0 0 0,1 0 1 0 0,-1 0-1 0 0,0 0 0 0 0,0 0 0 0 0,0 0 0 0 0,1 0 1 0 0,-1 0-1 0 0,0 0 0 0 0,0 0 0 0 0,0 0 0 0 0,-1 23 107 0 0,-2 0 0 0 0,-1-1 0 0 0,-1 1 0 0 0,-10 28 0 0 0,-1 6 74 0 0,-108 375 417 0 0,-35-28-632 0 0,152-389-142 0 0,0-1 0 0 0,-1 1-1 0 0,-1-1 1 0 0,-13 16 0 0 0,16-22-837 0 0,-1-1 0 0 0,-10 9 0 0 0,8-9-533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95 9671 0 0,'-1'-1'440'0'0,"-15"-16"9264"0"0,22 19-9485 0 0,0 1-1 0 0,1-1 0 0 0,-1-1 1 0 0,1 1-1 0 0,-1-1 0 0 0,1 0 1 0 0,9 0-1 0 0,51-3 39 0 0,-51 1-138 0 0,299-43 1070 0 0,-195 22-3002 0 0,-1 5-4844 0 0,-88 14 327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30 8287 0 0,'0'0'639'0'0,"13"0"688"0"0,-13 0-1139 0 0,1 0 0 0 0,0 0 0 0 0,0 0 1 0 0,0 0-1 0 0,0 1 0 0 0,-1-1 1 0 0,1 0-1 0 0,0 0 0 0 0,0 1 0 0 0,0-1 1 0 0,-1 0-1 0 0,1 1 0 0 0,0-1 0 0 0,0 1 1 0 0,-1-1-1 0 0,1 1 0 0 0,0 0 0 0 0,-1-1 1 0 0,1 1-1 0 0,-1-1 0 0 0,1 1 1 0 0,0 1-1 0 0,-1-1-115 0 0,0 0 0 0 0,0 0 1 0 0,0 0-1 0 0,0 1 1 0 0,-1-1-1 0 0,1 0 0 0 0,0 0 1 0 0,-1 0-1 0 0,1 0 0 0 0,0 1 1 0 0,-1-1-1 0 0,1 0 0 0 0,-1 0 1 0 0,0 0-1 0 0,1 0 1 0 0,-1 0-1 0 0,0 0 0 0 0,-1 1 1 0 0,-18 22 250 0 0,13-16-236 0 0,0 1 0 0 0,0 0 1 0 0,1 0-1 0 0,0 0 0 0 0,1 1 1 0 0,0-1-1 0 0,-7 20 0 0 0,1 2 43 0 0,-2 12 76 0 0,12-39-158 0 0,0-1-1 0 0,1 1 0 0 0,-1 0 1 0 0,1-1-1 0 0,0 1 0 0 0,0 0 1 0 0,0-1-1 0 0,1 1 0 0 0,1 5 1 0 0,-2-8 13 0 0,1 0-1 0 0,0 0 1 0 0,0 0 0 0 0,0 0 0 0 0,0 0 0 0 0,1 0 0 0 0,-1 0 0 0 0,0-1 0 0 0,0 1 0 0 0,0 0 0 0 0,1 0 0 0 0,-1-1 0 0 0,0 1 0 0 0,1-1 0 0 0,-1 1 0 0 0,2-1 0 0 0,-2 1 23 0 0,5 0 69 0 0,0 1 0 0 0,0-1 0 0 0,0-1-1 0 0,0 1 1 0 0,0-1 0 0 0,13-1 0 0 0,38-7 511 0 0,-41 5-484 0 0,118-28 478 0 0,-119 27-622 0 0,0-1 1 0 0,0-1 0 0 0,0-1-1 0 0,-1 0 1 0 0,-1-1 0 0 0,23-16 0 0 0,-34 23-37 0 0,-1 0 1 0 0,1 0 0 0 0,-1-1 0 0 0,1 1-1 0 0,-1-1 1 0 0,0 1 0 0 0,0-1 0 0 0,0 1-1 0 0,0-1 1 0 0,0 1 0 0 0,0-1 0 0 0,0 0-1 0 0,0 0 1 0 0,-1 0 0 0 0,1 1 0 0 0,-1-1-1 0 0,1 0 1 0 0,-1 0 0 0 0,0 0 0 0 0,0 0-1 0 0,0 0 1 0 0,0 0 0 0 0,0 1 0 0 0,0-1-1 0 0,0 0 1 0 0,-1 0 0 0 0,1 0 0 0 0,-1 0 0 0 0,1 0-1 0 0,-1 1 1 0 0,0-1 0 0 0,1 0 0 0 0,-1 0-1 0 0,0 1 1 0 0,0-1 0 0 0,-1 1 0 0 0,-1-3-1 0 0,-4-5-20 0 0,-1 0-1 0 0,-1 1 1 0 0,1-1-1 0 0,-18-11 1 0 0,21 16-25 0 0,-9-5 9 0 0,0 0 0 0 0,0 1 1 0 0,-1 0-1 0 0,-17-6 0 0 0,-64-18-459 0 0,89 29-1753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27 7799 0 0,'0'0'706'0'0,"2"0"-578"0"0,2-2 269 0 0,-1 0 1 0 0,1 0-1 0 0,-1 0 1 0 0,1 0-1 0 0,-1-1 0 0 0,13-10 8657 0 0,-25 24-7969 0 0,5-4-924 0 0,-211 288 535 0 0,209-287-872 0 0,3-5 20 0 0,1 0 1 0 0,0-1-1 0 0,0 1 0 0 0,0 0 0 0 0,0 0 0 0 0,1 0 0 0 0,-1 0 1 0 0,1 1-1 0 0,0-1 0 0 0,0 0 0 0 0,-1 4 0 0 0,6-9-1677 0 0,14-11-88 0 0,8-7-21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 1375 0 0,'0'0'64'0'0,"-7"-5"8"0"0,0 0-72 0 0,-4-1 0 0 0,4 10 5920 0 0,0 3-2592 0 0,2 5 592 0 0,8-1-3920 0 0,4 0-80 0 0,6-1-5776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65 15775 0 0,'4'-14'371'0'0,"-2"9"-232"0"0,0 0 0 0 0,-1 1 0 0 0,2-1 0 0 0,-1 1 0 0 0,0-1 0 0 0,1 1 0 0 0,0 0 0 0 0,0 0 0 0 0,4-4 1 0 0,-6 6 1180 0 0,-2 4-1308 0 0,0 0 0 0 0,0 0 0 0 0,1 0 1 0 0,-1 0-1 0 0,0 0 0 0 0,1 0 0 0 0,-1 1 0 0 0,0 2 1 0 0,-1 5 47 0 0,-18 47 428 0 0,-31 56-1 0 0,23-52-82 0 0,4-10-157 0 0,-53 128 22 0 0,44-95-201 0 0,-77 142 0 0 0,73-160-279 0 0,-23 36-687 0 0,46-79 497 0 0,-2-1 1 0 0,-23 26 0 0 0,26-36-1288 0 0,2-4-73 0 0</inkml:trace>
  <inkml:trace contextRef="#ctx0" brushRef="#br0" timeOffset="1">1 706 12439 0 0,'0'0'2279'0'0,"2"0"-1232"0"0,12 3-381 0 0,-1-1 0 0 0,0 0 1 0 0,1-1-1 0 0,25-2 0 0 0,56-10-231 0 0,-9 1 41 0 0,56 6-311 0 0,-53 6-5560 0 0,-33 1-951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0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 7367 0 0,'-6'-11'12235'0'0,"5"10"-12108"0"0,1 1 0 0 0,-1 0-1 0 0,1 0 1 0 0,-1-1 0 0 0,0 1 0 0 0,1 0 0 0 0,-1 0 0 0 0,0 0-1 0 0,1 0 1 0 0,-1-1 0 0 0,0 1 0 0 0,1 0 0 0 0,-1 0 0 0 0,-1 1 0 0 0,1-1-109 0 0,-1 1 19 0 0,0 0 1 0 0,0 0-1 0 0,1 0 1 0 0,-1 1-1 0 0,0-1 1 0 0,0 1 0 0 0,1-1-1 0 0,-1 1 1 0 0,1-1-1 0 0,-1 1 1 0 0,1 0 0 0 0,0 0-1 0 0,-1-1 1 0 0,1 1-1 0 0,0 0 1 0 0,0 0-1 0 0,1 0 1 0 0,-1 1 0 0 0,0-1-1 0 0,1 0 1 0 0,-1 0-1 0 0,1 0 1 0 0,-1 3-1 0 0,1-5-99 0 0,0 1 0 0 0,0-1 0 0 0,0 1-1 0 0,0-1 1 0 0,1 0 0 0 0,-1 1 0 0 0,0-1-1 0 0,0 1 1 0 0,0-1 0 0 0,0 1 0 0 0,1-1-1 0 0,-1 0 1 0 0,0 1 0 0 0,0-1 0 0 0,1 1-1 0 0,-1-1 1 0 0,0 0 0 0 0,0 1 0 0 0,1-1-1 0 0,-1 0 1 0 0,0 0 0 0 0,1 1 0 0 0,-1-1-1 0 0,1 0 1 0 0,-1 0 0 0 0,0 1 0 0 0,1-1-1 0 0,-1 0 1 0 0,1 0 0 0 0,-1 0 0 0 0,1 0 0 0 0,13-1-1916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38 10135 0 0,'6'-7'170'0'0,"-4"4"-57"0"0,-1 1 1 0 0,1-1 0 0 0,1 1-1 0 0,-1 0 1 0 0,0-1 0 0 0,1 1-1 0 0,4-3 1 0 0,-5 4 116 0 0,-1 0-88 0 0,0 0 0 0 0,-1 1-1 0 0,1-1 1 0 0,0 0 0 0 0,0 1 0 0 0,0-1-1 0 0,0 1 1 0 0,0 0 0 0 0,0-1 0 0 0,0 1-1 0 0,0-1 1 0 0,0 1 0 0 0,0 0-1 0 0,4 0 3129 0 0,-5 3-1529 0 0,-1 5-1555 0 0,-1-1-1 0 0,0 0 1 0 0,0 0-1 0 0,0 0 0 0 0,-1 0 1 0 0,0 0-1 0 0,0-1 1 0 0,-8 11-1 0 0,-41 53 243 0 0,37-51-190 0 0,-25 28-2 0 0,-35 45 33 0 0,75-91-267 0 0,-1-1 0 0 0,1 0 0 0 0,0 1 0 0 0,0-1-1 0 0,-1 0 1 0 0,1 1 0 0 0,0-1 0 0 0,0 0 0 0 0,0 1 0 0 0,-1-1 0 0 0,1 1-1 0 0,0-1 1 0 0,0 1 0 0 0,0-1 0 0 0,0 1 0 0 0,0-1 0 0 0,0 0-1 0 0,0 1 1 0 0,0-1 0 0 0,0 1 0 0 0,0-1 0 0 0,0 1 0 0 0,0-1 0 0 0,0 1-1 0 0,0-1 1 0 0,0 0 0 0 0,1 1 0 0 0,-1 0 0 0 0,1-1-1 0 0,-1 1 0 0 0,1 0 0 0 0,0-1 0 0 0,0 1 1 0 0,-1-1-1 0 0,1 1 0 0 0,0-1 0 0 0,0 1 0 0 0,0-1 0 0 0,-1 1 0 0 0,1-1 1 0 0,0 0-1 0 0,1 1 0 0 0,5 0-8 0 0,1 0 0 0 0,13 0 0 0 0,-17-1 4 0 0,21 0-108 0 0,24 2-114 0 0,-44-1 208 0 0,-1-1 0 0 0,1 1 0 0 0,-1 0 0 0 0,0 1 0 0 0,1-1 0 0 0,-1 1 1 0 0,0-1-1 0 0,6 5 0 0 0,-6-4 5 0 0,0 1 1 0 0,-1 0-1 0 0,1 0 1 0 0,5 6-1 0 0,-3 4 20 0 0,-3-5-12 0 0,0-2 4 0 0,-1 1 0 0 0,0-1-1 0 0,0 1 1 0 0,0 0 0 0 0,-1 0 0 0 0,0 0-1 0 0,0 0 1 0 0,-1 0 0 0 0,0 8-1 0 0,-1-11 3 0 0,1 0 0 0 0,-1 0 0 0 0,0 0 0 0 0,0 0 0 0 0,0-1 0 0 0,0 1-1 0 0,-1 0 1 0 0,0 0 0 0 0,1-1 0 0 0,-1 1 0 0 0,-1-1 0 0 0,1 0 0 0 0,0 1-1 0 0,-1-1 1 0 0,0 0 0 0 0,1 0 0 0 0,-6 3 0 0 0,-2 1 94 0 0,-1 0 0 0 0,0-1 0 0 0,0-1 0 0 0,0 1 0 0 0,-1-2 0 0 0,0 0 0 0 0,0 0 1 0 0,-15 2-1 0 0,-12 1 257 0 0,-50 2 1 0 0,-13-8-100 0 0,87-2-237 0 0,1 0 1 0 0,-1-1-1 0 0,1-1 1 0 0,-28-9-1 0 0,39 11-42 0 0,-1-1 0 0 0,1 0-1 0 0,0 1 1 0 0,0-1 0 0 0,-1 0 0 0 0,1-1-1 0 0,1 1 1 0 0,-5-5 0 0 0,5 6-86 0 0,1-1 0 0 0,0 1 0 0 0,0-1 0 0 0,0 0 0 0 0,0 1 0 0 0,0-1 0 0 0,0 0 1 0 0,0 0-1 0 0,0 0 0 0 0,1 1 0 0 0,-1-1 0 0 0,1 0 0 0 0,-1 0 0 0 0,1 0 0 0 0,0 0 0 0 0,0 0 0 0 0,0 0 0 0 0,0-3 1 0 0,6-17-1140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13847 0 0,'0'0'1254'0'0,"-1"2"-1029"0"0,-2 14-55 0 0,0 0-1 0 0,-2 0 1 0 0,0-1 0 0 0,-1 0-1 0 0,-8 17 1 0 0,-46 73 663 0 0,28-51-667 0 0,-40 68 271 0 0,-59 106 664 0 0,87-146-569 0 0,-3-2 0 0 0,-86 112 1 0 0,101-151-467 0 0,-86 100 3 0 0,117-140-177 0 0,8-11-8902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66 143 9215 0 0,'2'0'422'0'0,"6"1"-194"0"0,0 0 0 0 0,1 0 1 0 0,-1 1-1 0 0,13 4 0 0 0,-13-3 586 0 0,0-1 0 0 0,0 0-1 0 0,0 0 1 0 0,1-1 0 0 0,-1 0-1 0 0,10 0 1 0 0,-7-3-331 0 0,0 0 0 0 0,-1-1-1 0 0,1 0 1 0 0,-1 0 0 0 0,0-1 0 0 0,13-7-1 0 0,6-2 207 0 0,-19 8-644 0 0,0 0 1 0 0,-1 0-1 0 0,0-2 0 0 0,0 1 1 0 0,0-1-1 0 0,13-15 0 0 0,-20 21-81 0 0,-1 0-1 0 0,0 0 1 0 0,0-1 0 0 0,0 1-1 0 0,0 0 1 0 0,0-1 0 0 0,0 1-1 0 0,-1-1 1 0 0,1 1-1 0 0,0-1 1 0 0,-1 0 0 0 0,1 1-1 0 0,-1-1 1 0 0,1 0 0 0 0,-1 1-1 0 0,0-1 1 0 0,0 0 0 0 0,0 1-1 0 0,0-1 1 0 0,0 0-1 0 0,0 1 1 0 0,0-1 0 0 0,-1 0-1 0 0,1 1 1 0 0,0-1 0 0 0,-1 0-1 0 0,0 1 1 0 0,1-1-1 0 0,-1 1 1 0 0,0-1 0 0 0,0 1-1 0 0,0-1 1 0 0,0 1 0 0 0,0 0-1 0 0,0-1 1 0 0,0 1-1 0 0,0 0 1 0 0,0 0 0 0 0,-1 0-1 0 0,1 0 1 0 0,0 0 0 0 0,-1 0-1 0 0,1 0 1 0 0,-1 0 0 0 0,1 1-1 0 0,-1-1 1 0 0,0 0-1 0 0,1 1 1 0 0,-1-1 0 0 0,0 1-1 0 0,1 0 1 0 0,-1 0 0 0 0,-2-1-1 0 0,-6 3-53 0 0,1 0 0 0 0,0 1 0 0 0,0 0 0 0 0,0 0-1 0 0,1 1 1 0 0,-1 0 0 0 0,-9 6 0 0 0,5-3 3 0 0,-16 10-6 0 0,1 1 0 0 0,-49 44 0 0 0,52-42 68 0 0,12-9 34 0 0,1 0 0 0 0,-1 1-1 0 0,-17 23 1 0 0,25-29 20 0 0,1 1 0 0 0,0-1 0 0 0,1 1 0 0 0,-1 0-1 0 0,1 0 1 0 0,0 0 0 0 0,1 0 0 0 0,0 0 0 0 0,0 1-1 0 0,-1 9 1 0 0,3-17-26 0 0,0 1 0 0 0,0-1 0 0 0,0 0 0 0 0,0 0 0 0 0,0 1 0 0 0,0-1 0 0 0,0 0 0 0 0,0 0 0 0 0,0 0 0 0 0,0 1 0 0 0,0-1 0 0 0,0 0 0 0 0,0 0 0 0 0,1 1 0 0 0,-1-1-1 0 0,0 0 1 0 0,0 0 0 0 0,0 0 0 0 0,0 1 0 0 0,0-1 0 0 0,0 0 0 0 0,1 0 0 0 0,-1 0 0 0 0,0 0 0 0 0,0 1 0 0 0,0-1 0 0 0,1 0 0 0 0,4 6 13 0 0,1-1-1 0 0,0 0 1 0 0,0 0-1 0 0,1-1 1 0 0,-1 0 0 0 0,1 0-1 0 0,0 0 1 0 0,0-1 0 0 0,1 0-1 0 0,-1 0 1 0 0,0-1-1 0 0,1 0 1 0 0,0 0 0 0 0,-1-1-1 0 0,1 0 1 0 0,0 0 0 0 0,9-1-1 0 0,10-1-1333 0 0,-4-3-4840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470 600 10135 0 0,'1'-1'464'0'0,"2"0"-261"0"0,-1 0-178 0 0,-1 0 0 0 0,0 1 1 0 0,1-1-1 0 0,-1 1 0 0 0,1 0 0 0 0,-1 0 1 0 0,0-1-1 0 0,1 1 0 0 0,-1 0 0 0 0,1 0 1 0 0,-1 0-1 0 0,1 0 0 0 0,-1 1 1 0 0,1-1-1 0 0,-1 0 0 0 0,3 2 0 0 0,0-1 697 0 0,0 0 0 0 0,0 0 0 0 0,0 1 0 0 0,-1 0 0 0 0,1 0-1 0 0,4 3 1 0 0,10 4 1936 0 0,-17-8-2571 0 0,1-1 1 0 0,0 0-1 0 0,0 1 0 0 0,0-1 1 0 0,0 0-1 0 0,0 0 0 0 0,0 0 1 0 0,0 0-1 0 0,-1-1 0 0 0,1 1 1 0 0,0 0-1 0 0,0-1 0 0 0,0 1 1 0 0,0-1-1 0 0,-1 0 0 0 0,1 0 1 0 0,2-1-1 0 0,1-1 193 0 0,0 0 1 0 0,1-1-1 0 0,6-6 0 0 0,52-55 518 0 0,-33 32-600 0 0,-18 18-242 0 0,0 0 0 0 0,-2-1 0 0 0,0 0 0 0 0,12-23 0 0 0,27-72-273 0 0,-39 80-84 0 0,-2-1-1 0 0,-1 0 1 0 0,-1 0 0 0 0,2-40-1 0 0,-8 65 261 0 0,-1 0 1 0 0,0 0-1 0 0,0 0 0 0 0,-1-8 1 0 0,0 12 44 0 0,1 0 1 0 0,-1 1-1 0 0,0-1 1 0 0,0 0 0 0 0,0 0-1 0 0,0 0 1 0 0,0 0-1 0 0,-1 1 1 0 0,1-1-1 0 0,-1 1 1 0 0,1-1 0 0 0,-3-2-1 0 0,3 5 73 0 0,0-1 0 0 0,0 1-1 0 0,0-1 1 0 0,0 1 0 0 0,1-1-1 0 0,-1 1 1 0 0,0-1 0 0 0,0 1-1 0 0,0 0 1 0 0,0 0 0 0 0,0 0-1 0 0,0-1 1 0 0,0 1 0 0 0,0 0-1 0 0,0 0 1 0 0,0 0 0 0 0,0 0-1 0 0,0 1 1 0 0,0-1 0 0 0,0 0-1 0 0,1 0 1 0 0,-1 0 0 0 0,-2 1-1 0 0,-20 11-220 0 0,13-5 222 0 0,0 0-1 0 0,0 1 1 0 0,1 0 0 0 0,0 0-1 0 0,0 1 1 0 0,-12 17 0 0 0,8-7 80 0 0,1 1 1 0 0,-17 37 0 0 0,12-24 129 0 0,-37 54 0 0 0,-6 8 166 0 0,-156 365 667 0 0,179-375-796 0 0,-52 139 123 0 0,45-110-277 0 0,36-93-42 0 0,-2 0 0 0 0,-17 29 0 0 0,24-44-115 0 0,0-1-1 0 0,-1 0 1 0 0,1-1-1 0 0,-1 1 1 0 0,0-1-1 0 0,-1 1 1 0 0,1-1 0 0 0,-1 0-1 0 0,0-1 1 0 0,0 1-1 0 0,0-1 1 0 0,0 0-1 0 0,-1-1 1 0 0,-9 5 0 0 0,13-7-174 0 0,0 1 0 0 0,0-1 1 0 0,-1 0-1 0 0,1 1 0 0 0,0-1 1 0 0,0 0-1 0 0,0 0 0 0 0,-1 0 1 0 0,1-1-1 0 0,-4 0 1 0 0,-5-4-1399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2303 0 0,'0'0'102'0'0,"2"1"-1"0"0,29 5-203 0 0,19-3 5991 0 0,36-9 5142 0 0,-58 4-11044 0 0,236-42 3987 0 0,-104 14-3457 0 0,-95 19-1250 0 0,-23 2-5265 0 0,-10 0-1346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0 6911 0 0,'0'0'528'0'0,"-1"1"92"0"0,-18 32 6953 0 0,1 0-3386 0 0,-9 15-2926 0 0,-43 57 1 0 0,-91 137-609 0 0,39-8-270 0 0,19 9-42 0 0,96-226-361 0 0,-48 134-753 0 0,54-144 462 0 0,-1-1 0 0 0,1 1 1 0 0,0 10-1 0 0,1-15-602 0 0</inkml:trace>
  <inkml:trace contextRef="#ctx0" brushRef="#br0" timeOffset="1">138 730 8751 0 0,'-11'0'203'0'0,"0"0"-1"0"0,0 1 0 0 0,-15 3 0 0 0,21-3-32 0 0,0 0-1 0 0,1 1 1 0 0,-1 0-1 0 0,0 0 1 0 0,1 0-1 0 0,-1 1 1 0 0,1 0-1 0 0,0-1 1 0 0,-7 7-1 0 0,-16 19 6489 0 0,42-23-5774 0 0,-5-4-701 0 0,0 0 1 0 0,-1 0-1 0 0,1-1 1 0 0,0 0-1 0 0,-1-1 1 0 0,1 0-1 0 0,10-2 1 0 0,69-22 651 0 0,-51 13-520 0 0,179-44 420 0 0,138-29-2564 0 0,-319 78 723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47 6911 0 0,'0'0'528'0'0,"-2"-1"-341"0"0,-25-31 4187 0 0,17 19 3593 0 0,12 15-7880 0 0,5 5-61 0 0,1 1 1 0 0,-2 0 0 0 0,1 0-1 0 0,-1 0 1 0 0,0 1 0 0 0,-1 0-1 0 0,7 14 1 0 0,26 75 249 0 0,-22-52-228 0 0,-9-28-46 0 0,36 103 56 0 0,-39-105-35 0 0,-4-2 20 0 0,-1-12-42 0 0,-1 1 1 0 0,1-1 0 0 0,0 0 0 0 0,0 0 0 0 0,-1 0 0 0 0,1 0 0 0 0,-1 0 0 0 0,0 0-1 0 0,1-1 1 0 0,-1 1 0 0 0,0 0 0 0 0,0-1 0 0 0,0 1 0 0 0,0-1 0 0 0,-1 0 0 0 0,1 0-1 0 0,0 0 1 0 0,0 0 0 0 0,-4 1 0 0 0,-6 2 9 0 0,-1-1 0 0 0,-19 3 0 0 0,13-3-7 0 0,-86 13-4 0 0,87-14 0 0 0,0-1 0 0 0,0-2 0 0 0,-34-3 0 0 0,50 4-25 0 0,0-1-1 0 0,0 1 1 0 0,0 0-1 0 0,0-1 1 0 0,1 0 0 0 0,-1 1-1 0 0,0-1 1 0 0,0 0-1 0 0,0 0 1 0 0,0 0-1 0 0,1 0 1 0 0,-1 0 0 0 0,0 0-1 0 0,1-1 1 0 0,-1 1-1 0 0,-1-3 1 0 0,2 3-16 0 0,1 0 0 0 0,-1 0-1 0 0,1 0 1 0 0,0-1 0 0 0,-1 1 0 0 0,1 0 0 0 0,0 0 0 0 0,0-1 0 0 0,0 1 0 0 0,0 0 0 0 0,0 0-1 0 0,0-1 1 0 0,0 1 0 0 0,1 0 0 0 0,-1 0 0 0 0,0-1 0 0 0,1 1 0 0 0,-1 0 0 0 0,1 0-1 0 0,-1 0 1 0 0,1 0 0 0 0,-1 0 0 0 0,1-1 0 0 0,0 1 0 0 0,0 0 0 0 0,1-1 0 0 0,13-15-1393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571 193 6911 0 0,'54'-85'1370'0'0,"-20"33"2142"0"0,-18 29-1860 0 0,6-10 2778 0 0,-35 34-3907 0 0,4 0-459 0 0,0 1 0 0 0,1 1 1 0 0,-1-1-1 0 0,1 2 0 0 0,-1-1 0 0 0,1 1 1 0 0,-8 5-1 0 0,-13 5-53 0 0,-175 82 475 0 0,192-90-438 0 0,0 1 0 0 0,0 0 1 0 0,0 1-1 0 0,1 1 1 0 0,0 0-1 0 0,1 0 1 0 0,0 1-1 0 0,-10 13 1 0 0,13-12 4 0 0,4 0-28 0 0,2 0 34 0 0,3-6-4 0 0,13 8-52 0 0,0-1 1 0 0,22 13 0 0 0,25 20-5 0 0,-51-35 1 0 0,6 4 0 0 0,0 2 0 0 0,20 24 0 0 0,-33-36 0 0 0,-1 0 0 0 0,0 1 0 0 0,0-1 0 0 0,0 1 0 0 0,-1-1 0 0 0,0 1 0 0 0,0 0 0 0 0,0 0 0 0 0,0 0 0 0 0,-1 0 0 0 0,1 0 0 0 0,-2 1 0 0 0,1-1 0 0 0,0 0 0 0 0,-1 11 0 0 0,-1-11 0 0 0,0-1 0 0 0,-1 1-1 0 0,1 0 1 0 0,-1-1 0 0 0,0 1 0 0 0,-1-1-1 0 0,1 1 1 0 0,-1-1 0 0 0,1 0-1 0 0,-1 0 1 0 0,0 0 0 0 0,-1 0 0 0 0,1-1-1 0 0,-1 1 1 0 0,-6 4 0 0 0,-7 5 16 0 0,-1-2 1 0 0,-23 13-1 0 0,34-20-1 0 0,-82 40 66 0 0,75-38-55 0 0,-1-1-1 0 0,1-1 1 0 0,-1 0 0 0 0,-24 2 0 0 0,21-4 7 0 0,0-1 1 0 0,0-1 0 0 0,-26-3-1 0 0,39 2-50 0 0,-1 1 0 0 0,1-1-1 0 0,-1-1 1 0 0,1 1-1 0 0,0-1 1 0 0,0 0-1 0 0,0 0 1 0 0,0 0 0 0 0,0-1-1 0 0,0 0 1 0 0,0 0-1 0 0,1 0 1 0 0,0-1-1 0 0,-1 1 1 0 0,-3-6 0 0 0,7 8-189 0 0,3-11-1408 0 0,3 1 46 0 0,4 0-66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69 4607 0 0,'92'-40'448'0'0,"-56"30"1708"0"0,-6 2 6724 0 0,-30 12-8845 0 0,-1 0 0 0 0,1 0 0 0 0,-1 0 0 0 0,0 0 0 0 0,0 0 0 0 0,0 0 0 0 0,0 0 0 0 0,-1-1 0 0 0,0 1 0 0 0,0 0 0 0 0,0-1 0 0 0,0 1 0 0 0,-3 3 0 0 0,-5 4 78 0 0,0 0-1 0 0,-16 13 1 0 0,-6 6 87 0 0,-3 10 128 0 0,-45 63 0 0 0,75-94-260 0 0,0 0-1 0 0,0 0 0 0 0,0 0 1 0 0,-5 17-1 0 0,9-21-4 0 0,-1 1 0 0 0,1-1 1 0 0,0 0-1 0 0,1 1 0 0 0,-1-1 0 0 0,1 0 0 0 0,0 1 1 0 0,1-1-1 0 0,-1 0 0 0 0,2 7 0 0 0,-1-10-23 0 0,-1 0 0 0 0,1-1-1 0 0,0 1 1 0 0,0-1 0 0 0,0 1-1 0 0,0-1 1 0 0,0 1 0 0 0,0-1-1 0 0,0 0 1 0 0,0 0 0 0 0,1 1-1 0 0,-1-1 1 0 0,1 0 0 0 0,-1 0-1 0 0,0 0 1 0 0,1 0 0 0 0,2 1-1 0 0,1 0 75 0 0,0 0-1 0 0,1 0 1 0 0,9 2-1 0 0,-1-2 52 0 0,1 0 0 0 0,-1-1 0 0 0,1-1 0 0 0,-1 0 0 0 0,0-1 0 0 0,29-5 0 0 0,-33 3-142 0 0,1 1 0 0 0,-1-2 0 0 0,1 1 0 0 0,-1-1 1 0 0,0-1-1 0 0,-1 0 0 0 0,1 0 0 0 0,-1-1 1 0 0,16-13-1 0 0,-20 14-12 0 0,0-1 1 0 0,0 0-1 0 0,0 0 0 0 0,-1 0 1 0 0,0-1-1 0 0,0 1 1 0 0,-1-1-1 0 0,0 0 0 0 0,0 0 1 0 0,-1-1-1 0 0,1 1 1 0 0,-1 0-1 0 0,-1-1 1 0 0,0 1-1 0 0,1-12 0 0 0,-1 5-32 0 0,-1 0 0 0 0,-1 0 0 0 0,0 0 0 0 0,-1-1 0 0 0,0 1-1 0 0,-1 1 1 0 0,-7-20 0 0 0,5 21-36 0 0,1 1 0 0 0,-2 0 0 0 0,1 1 0 0 0,-2-1 0 0 0,1 1 0 0 0,-9-10 0 0 0,10 15-27 0 0,0 0 1 0 0,0 0 0 0 0,0 0-1 0 0,-1 0 1 0 0,1 1-1 0 0,-1 0 1 0 0,0 0 0 0 0,0 0-1 0 0,-1 1 1 0 0,1 0 0 0 0,-12-4-1 0 0,16 7 16 0 0,-1-1-1 0 0,0 1 0 0 0,1 0 1 0 0,-1 0-1 0 0,0 0 1 0 0,1 0-1 0 0,-1 0 0 0 0,0 0 1 0 0,1 1-1 0 0,-1-1 0 0 0,0 1 1 0 0,1 0-1 0 0,-1 0 1 0 0,-2 1-1 0 0,-1 1-520 0 0,1 0 0 0 0,0 0 0 0 0,0 1 0 0 0,0-1 0 0 0,-6 7 1 0 0,0 2-5138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11 7367 0 0,'-5'-11'12035'0'0,"4"13"-11974"0"0,1 0 1 0 0,-1 0-1 0 0,0 0 1 0 0,0 0-1 0 0,0 0 1 0 0,0 0-1 0 0,0 0 0 0 0,0-1 1 0 0,-2 3-1 0 0,-3 6 82 0 0,-9 18 183 0 0,6-10-129 0 0,-1 1 0 0 0,-19 25 1 0 0,-135 156 44 0 0,130-161-215 0 0,-21 23-1090 0 0,57-62-2 0 0,10-5-50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0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4607 0 0,'-1'1'10962'0'0,"-154"102"-5172"0"0,84-57-5756 0 0,1 2 1 0 0,-82 76-1 0 0,143-116-184 0 0,0 0 0 0 0,1 1 0 0 0,0 0 0 0 0,0 1 0 0 0,-9 14 0 0 0,17-23 30 0 0,2 1-16 0 0,0 0 98 0 0,0-1 0 0 0,0 1 1 0 0,0-1-1 0 0,1 0 0 0 0,-1 0 0 0 0,4 1 1 0 0,-5-1 18 0 0,7 1-30 0 0,1 0 0 0 0,-1 0 0 0 0,1-1 0 0 0,0 0-1 0 0,0-1 1 0 0,0 0 0 0 0,12-1 0 0 0,4 0 58 0 0,15 1-18 0 0,151 4 83 0 0,-152-1 169 0 0,0 1-1 0 0,70 18 0 0 0,-97-19-115 0 0,0 1 0 0 0,22 11 0 0 0,-31-14-110 0 0,0 1 1 0 0,0 0-1 0 0,0 0 1 0 0,-1 0 0 0 0,1 0-1 0 0,0 0 1 0 0,-1 0 0 0 0,0 1-1 0 0,1-1 1 0 0,-1 1 0 0 0,0 0-1 0 0,0 0 1 0 0,0-1 0 0 0,-1 1-1 0 0,3 5 1 0 0,-4-6-1 0 0,0 0-1 0 0,0 0 1 0 0,0 0 0 0 0,-1 0 0 0 0,1 0 0 0 0,0-1-1 0 0,-1 1 1 0 0,1 0 0 0 0,-1 0 0 0 0,0 0-1 0 0,1 0 1 0 0,-3 2 0 0 0,2 0 33 0 0,-3 4-22 0 0,-1 0 0 0 0,0 0-1 0 0,0 0 1 0 0,0 0 0 0 0,-1-1 0 0 0,0 0 0 0 0,-1 0 0 0 0,0 0 0 0 0,0-1 0 0 0,0 0 0 0 0,-15 8-1 0 0,0 0 61 0 0,-2-2 0 0 0,-47 20-1 0 0,49-25-75 0 0,1-1-1 0 0,-1-1 1 0 0,0-1-1 0 0,0 0 1 0 0,-29 0-1 0 0,-112-9 94 0 0,87 1-87 0 0,76 4-19 0 0,-10-1-95 0 0,0 0 0 0 0,1 1 1 0 0,-1 1-1 0 0,0 0 0 0 0,0 0 0 0 0,-16 5 0 0 0,24-6-152 0 0,8 10-2862 0 0,4 2 1604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72 9215 0 0,'7'-20'767'0'0,"-5"16"-643"0"0,-1-1 1 0 0,1 0-1 0 0,-1 1 1 0 0,0-1-1 0 0,0 0 1 0 0,0 1-1 0 0,-1-1 1 0 0,0-9 2058 0 0,-2 14-2003 0 0,-1 0 1 0 0,1 1-1 0 0,-1-1 1 0 0,1 1-1 0 0,-1 0 1 0 0,1 0-1 0 0,-1 0 1 0 0,1 0-1 0 0,0 0 1 0 0,0 0-1 0 0,0 1 1 0 0,-1-1-1 0 0,1 1 1 0 0,0-1-1 0 0,-2 4 1 0 0,-5 4-2 0 0,1 0 0 0 0,-7 12 1 0 0,2-4 79 0 0,-63 76 234 0 0,4-6 179 0 0,-78 124-1 0 0,-45 159-274 0 0,90-153-333 0 0,87-180-131 0 0,-2-1 0 0 0,-25 34 0 0 0,31-51-2766 0 0,-17 16-1 0 0,14-17-2874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24 160 16183 0 0,'-5'-9'338'0'0,"-12"-16"1178"0"0,16 23-304 0 0,243-17 1070 0 0,-120 5-2059 0 0,240-33 78 0 0,-270 36-516 0 0,-61 8-745 0 0,0-1 0 0 0,52-13-1 0 0,-58 8-5951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98 4143 0 0,'2'-13'113'0'0,"2"-11"203"0"0,10-36 6498 0 0,-15 63-4631 0 0,-3 24-1477 0 0,-1 1 1 0 0,-1 0 0 0 0,-18 44 0 0 0,-40 79 234 0 0,62-147-897 0 0,-26 59 221 0 0,-95 197 292 0 0,88-194-491 0 0,-79 111 0 0 0,97-155-34 0 0,0-1-1 0 0,-2-1 0 0 0,0-1 1 0 0,-1-1-1 0 0,-1 0 1 0 0,-1-1-1 0 0,0-2 0 0 0,-36 19 1 0 0,55-32 24 0 0,-6 2 19 0 0,9-4-70 0 0,0-1 0 0 0,-1 1 0 0 0,1 0 0 0 0,0-1 0 0 0,-1 1 0 0 0,1 0 0 0 0,0-1 0 0 0,-1 1 0 0 0,1 0 0 0 0,0-1 0 0 0,0 1 1 0 0,-1-1-1 0 0,1 1 0 0 0,0 0 0 0 0,0-1 0 0 0,0 1 0 0 0,0-1 0 0 0,-1 1 0 0 0,1-1 0 0 0,0 1 0 0 0,0-1 0 0 0,0 1 0 0 0,0-1 0 0 0,0 1 0 0 0,0-4-4 0 0,0 1 0 0 0,0 0 0 0 0,1-1 0 0 0,-1 1 0 0 0,1 0 0 0 0,-1 0 0 0 0,1-1 0 0 0,0 1 0 0 0,0 0 0 0 0,1 0 0 0 0,-1 0 1 0 0,1 0-1 0 0,3-5 0 0 0,2-3-7 0 0,1 1 0 0 0,10-11 1 0 0,106-94-261 0 0,-94 88 218 0 0,1 0 6 0 0,1 1 0 0 0,57-35 0 0 0,-77 54 33 0 0,0 0 0 0 0,0 2-1 0 0,0-1 1 0 0,1 2-1 0 0,-1-1 1 0 0,1 2 0 0 0,0 0-1 0 0,1 0 1 0 0,-1 1-1 0 0,0 1 1 0 0,1 0 0 0 0,16 2-1 0 0,-13 2 10 0 0,-3 7 11 0 0,-12-7 2 0 0,1 1 1 0 0,-1 0-1 0 0,1 0 1 0 0,-1 0-1 0 0,-1 0 1 0 0,1 0-1 0 0,-1 0 1 0 0,1 1-1 0 0,-1-1 1 0 0,0 0-1 0 0,-1 1 1 0 0,1-1-1 0 0,-1 1 0 0 0,0-1 1 0 0,0 1-1 0 0,0-1 1 0 0,0 1-1 0 0,-3 6 1 0 0,1 3 35 0 0,-2 0 1 0 0,0 0-1 0 0,0 0 0 0 0,-11 21 1 0 0,-16 24 227 0 0,-55 78 0 0 0,85-135-399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4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72 10135 0 0,'5'-8'442'0'0,"-2"3"-296"0"0,-1 1 0 0 0,0-1 0 0 0,1 0-1 0 0,1-9 1 0 0,-1-2 1200 0 0,-3 15-1302 0 0,0 0 1 0 0,0 1-1 0 0,0-1 0 0 0,0 1 1 0 0,0-1-1 0 0,-1 1 1 0 0,1-1-1 0 0,0 1 1 0 0,0-1-1 0 0,-1 1 1 0 0,1 0-1 0 0,0-1 0 0 0,-1 1 1 0 0,1-1-1 0 0,-1 1 1 0 0,1 0-1 0 0,0-1 1 0 0,-1 1-1 0 0,1 0 1 0 0,-1-1-1 0 0,1 1 0 0 0,-1 0 1 0 0,1 0-1 0 0,-1-1 1 0 0,1 1-1 0 0,-1 0 1 0 0,1 0-1 0 0,-2 0 1 0 0,-3-1 15 0 0,0 0 1 0 0,-1 0-1 0 0,1 1 1 0 0,-1 0-1 0 0,1 0 1 0 0,0 0-1 0 0,-1 1 1 0 0,1 0-1 0 0,-1 0 1 0 0,1 0-1 0 0,-6 3 1 0 0,-9 3-71 0 0,-28 16 1 0 0,31-14-5 0 0,-5 1 26 0 0,-130 67 384 0 0,111-53 124 0 0,-60 44 0 0 0,75-47-15 0 0,-31 30-1 0 0,51-44-388 0 0,-1 0 0 0 0,2 0 0 0 0,-1 0 0 0 0,1 0 0 0 0,0 1 0 0 0,0 0 0 0 0,1 0 0 0 0,0 0 0 0 0,-4 15 0 0 0,8-22-104 0 0,0-1-1 0 0,-1 1 1 0 0,1 0-1 0 0,0 0 1 0 0,0 0-1 0 0,1 0 1 0 0,-1 0-1 0 0,0-1 1 0 0,0 1-1 0 0,0 0 1 0 0,1 0-1 0 0,-1 0 1 0 0,0-1-1 0 0,1 1 1 0 0,-1 0-1 0 0,0 0 1 0 0,1-1-1 0 0,-1 1 1 0 0,1 0-1 0 0,-1-1 1 0 0,1 1-1 0 0,0 0 1 0 0,-1-1-1 0 0,1 1 1 0 0,0-1-1 0 0,-1 1 1 0 0,1-1-1 0 0,0 1 0 0 0,1-1 1 0 0,0 2 29 0 0,1-1 0 0 0,0 0 0 0 0,0 0 0 0 0,-1 0 0 0 0,1 0 0 0 0,5 1 0 0 0,2-2 87 0 0,1 0 0 0 0,-1 0-1 0 0,1-1 1 0 0,17-3 0 0 0,42-13 279 0 0,-64 16-379 0 0,25-8 134 0 0,0-1 1 0 0,-1-2 0 0 0,39-21-1 0 0,-49 22-114 0 0,0-1 0 0 0,-1-1 0 0 0,-1-1 0 0 0,0 0 0 0 0,25-27 0 0 0,-43 41-48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0,1 0 0 0 0,-5 9 0 0 0,-7 12-13 0 0,-32 54-82 0 0,23-43 19 0 0,1 1 0 0 0,-22 57 0 0 0,37-74 2 0 0,4-16 34 0 0,0 1 0 0 0,0 0 1 0 0,0 0-1 0 0,0 0 1 0 0,0-1-1 0 0,0 1 1 0 0,0 0-1 0 0,0 0 1 0 0,0-1-1 0 0,1 1 0 0 0,-1 0 1 0 0,0 0-1 0 0,1-1 1 0 0,-1 1-1 0 0,0 0 1 0 0,1-1-1 0 0,-1 1 1 0 0,1-1-1 0 0,-1 1 0 0 0,1 0 1 0 0,-1-1-1 0 0,1 1 1 0 0,0-1-1 0 0,0 1 1 0 0,1 0-59 0 0,0 0 0 0 0,-1 0 0 0 0,1-1 0 0 0,0 1 1 0 0,0-1-1 0 0,0 1 0 0 0,-1-1 0 0 0,1 0 0 0 0,0 0 0 0 0,2 0 1 0 0,2 0-343 0 0,0-1 1 0 0,0 1 0 0 0,0-2-1 0 0,0 1 1 0 0,-1 0 0 0 0,7-3 0 0 0,14-9-1315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4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41 1375 0 0,'2'-2'107'0'0,"5"-4"-14"0"0,-1 0 1 0 0,9-11-1 0 0,-13 16 1248 0 0,1-8 3896 0 0,-8 16-476 0 0,-7 4-4031 0 0,1 1 1 0 0,1 0 0 0 0,-17 25-1 0 0,21-28-435 0 0,0 0-1 0 0,0 0 0 0 0,-1 0 0 0 0,0-1 1 0 0,0-1-1 0 0,-1 1 0 0 0,0-1 0 0 0,0 0 1 0 0,-1-1-1 0 0,0 0 0 0 0,0 0 0 0 0,-15 6 1 0 0,2-2-173 0 0,0-1 0 0 0,-1-1 1 0 0,-33 6-1 0 0,50-13-109 0 0,-17 5 27 0 0,22-5-40 0 0,1-1 0 0 0,-1 0 0 0 0,1 0 0 0 0,-1 0 0 0 0,1 0 0 0 0,-1 1 0 0 0,1-1 0 0 0,0 0 0 0 0,-1 0 0 0 0,1 1 0 0 0,-1-1 0 0 0,1 0 0 0 0,-1 1 0 0 0,1-1 0 0 0,0 0 0 0 0,-1 1 0 0 0,1-1 0 0 0,0 1 0 0 0,-1 0 0 0 0,1 1 0 0 0,1-1 0 0 0,-1 1 0 0 0,1-1 0 0 0,-1 1 0 0 0,1 0 0 0 0,0-1 0 0 0,0 1 0 0 0,-1-1 0 0 0,1 0 0 0 0,0 1 0 0 0,0-1 0 0 0,0 0 0 0 0,1 1 0 0 0,-1-1 0 0 0,0 0 0 0 0,0 0 0 0 0,3 1 0 0 0,26 20 0 0 0,-14-11-57 0 0,0 0 1 0 0,-1 1-1 0 0,0 1 0 0 0,-1 0 0 0 0,0 1 1 0 0,22 29-1 0 0,29 61-7 0 0,-40-61 53 0 0,-16-26 21 0 0,-9-12 19 0 0,0-3 3 0 0,-1 1-14 0 0,1-1 0 0 0,0 0 1 0 0,-1 0-1 0 0,0 1 0 0 0,1-1 1 0 0,-1 0-1 0 0,0 0 0 0 0,0 0 0 0 0,0 1 1 0 0,0-1-1 0 0,-1 0 0 0 0,1-1 1 0 0,-1 1-1 0 0,1 0 0 0 0,-1 0 0 0 0,1-1 1 0 0,-1 1-1 0 0,0 0 0 0 0,0-1 1 0 0,-3 2-1 0 0,-2 1 37 0 0,-1 0 0 0 0,0 0 1 0 0,0-1-1 0 0,0 0 0 0 0,-11 3 0 0 0,-46 7 78 0 0,38-9-76 0 0,-42 5 215 0 0,-89 1 0 0 0,145-10-340 0 0,0 0-1 0 0,-15-3 1 0 0,26 3-1004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4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304 184 5063 0 0,'13'-13'395'0'0,"0"0"0"0"0,-1-1 0 0 0,0-1 0 0 0,-1 1 0 0 0,14-28 0 0 0,-4 5 2041 0 0,-20 34-1232 0 0,6-21 2202 0 0,-5 16-2362 0 0,-2 15 946 0 0,-5 15-990 0 0,-3-1-918 0 0,-2-1-1 0 0,0 0 1 0 0,-1-1 0 0 0,-1 0 0 0 0,-22 26 0 0 0,-18 29 177 0 0,-80 124 24 0 0,108-167-266 0 0,-5 8 53 0 0,-42 72 0 0 0,67-103-66 0 0,1-1 0 0 0,0 1-1 0 0,0 0 1 0 0,0 0 0 0 0,1 0-1 0 0,1 1 1 0 0,-2 14 0 0 0,3-22-84 0 0,0 0 1 0 0,0 0 0 0 0,0 0 0 0 0,0 0 0 0 0,0 0 0 0 0,0 0-1 0 0,1 0 1 0 0,-1 0 0 0 0,0 0 0 0 0,1 0 0 0 0,-1 0 0 0 0,1 1 0 0 0,1 2-158 0 0,5 11-543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4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12263 0 0,'0'0'3978'0'0,"3"0"-3433"0"0,26-5 173 0 0,-1 0 0 0 0,29-10 0 0 0,7-2-19 0 0,98-12 269 0 0,1-1-548 0 0,-115 21-417 0 0,70-6 0 0 0,-49 13-6314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4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8751 0 0,'0'0'7636'0'0,"1"3"-6821"0"0,1 2-535 0 0,-1 0-1 0 0,0 0 1 0 0,0 0 0 0 0,0 1 0 0 0,0-1 0 0 0,-1 0-1 0 0,0 1 1 0 0,0-1 0 0 0,0 0 0 0 0,-1 0 0 0 0,0 1-1 0 0,0-1 1 0 0,0 0 0 0 0,-3 7 0 0 0,-1-1-474 0 0,0-1 0 0 0,0 1 0 0 0,-1-1 0 0 0,0 0 0 0 0,-12 14 0 0 0,17-23-316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4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38 14079 0 0,'0'0'646'0'0,"1"-3"-16"0"0,1-10-355 0 0,-3 12-247 0 0,0 0 0 0 0,1 0 1 0 0,-1 0-1 0 0,0-1 0 0 0,0 1 0 0 0,0 0 1 0 0,0 0-1 0 0,0 0 0 0 0,0 0 0 0 0,0 0 1 0 0,0 1-1 0 0,0-1 0 0 0,0 0 0 0 0,0 0 1 0 0,-1 1-1 0 0,1-1 0 0 0,0 1 0 0 0,0-1 1 0 0,-1 1-1 0 0,1-1 0 0 0,-3 1 0 0 0,-1-1 84 0 0,0 0 0 0 0,0 0-1 0 0,-1 1 1 0 0,-9 0 0 0 0,-17 4 14 0 0,-38 11 0 0 0,31-6-93 0 0,-170 49 103 0 0,39-14-136 0 0,98-26 20 0 0,53-14-11 0 0,1 0 0 0 0,0 1-1 0 0,0 1 1 0 0,0 1 0 0 0,-22 11-1 0 0,31-9-8 0 0,8-9 0 0 0,1 1 0 0 0,0 0 0 0 0,0-1 0 0 0,0 1 0 0 0,0-1 0 0 0,0 1 0 0 0,0 0 0 0 0,0-1 0 0 0,0 1 0 0 0,0 0 0 0 0,0-1 0 0 0,0 1 0 0 0,1-1 0 0 0,-1 1 0 0 0,0 0 0 0 0,0-1 0 0 0,1 1 0 0 0,-1-1 0 0 0,1 2 0 0 0,1 1 0 0 0,1 0 0 0 0,-1 0 0 0 0,1 0 0 0 0,0-1 0 0 0,0 1 0 0 0,0-1 0 0 0,0 1 0 0 0,1-1 0 0 0,5 3 0 0 0,36 15 0 0 0,-38-18 0 0 0,76 30 0 0 0,73 30 0 0 0,-126-48 0 0 0,0 2 0 0 0,-1 1 0 0 0,27 21 0 0 0,-45-31 67 0 0,0 2-1 0 0,-1-1 0 0 0,-1 1 1 0 0,1 1-1 0 0,10 14 1 0 0,-18-22-62 0 0,-1 1 0 0 0,1-1-1 0 0,-1 1 1 0 0,1 0 0 0 0,-1 0 0 0 0,0-1 0 0 0,0 1 0 0 0,0 0 0 0 0,0 0 0 0 0,0 0 0 0 0,-1 0 0 0 0,0 0 0 0 0,1 0 0 0 0,-1 1 0 0 0,0-1 0 0 0,-1 0 0 0 0,1 0 0 0 0,0 0 0 0 0,-1 0 0 0 0,0 0 0 0 0,1 0 0 0 0,-1 0 0 0 0,0 0 0 0 0,-1-1 0 0 0,1 1 0 0 0,0 0 0 0 0,-1-1 0 0 0,-3 5 0 0 0,2-2 32 0 0,-1-1 0 0 0,0 0 0 0 0,0-1 0 0 0,0 1 0 0 0,0-1 0 0 0,-1 0 0 0 0,1 0 0 0 0,-8 4 0 0 0,-43 15 1054 0 0,31-13-1332 0 0,-5 2 35 0 0,-1-2 0 0 0,0-1 0 0 0,0-2 1 0 0,-1-1-1 0 0,-37 2 0 0 0,11-5 287 0 0,-109-11-1 0 0,159 8-71 0 0,-1 0 0 0 0,1-1-1 0 0,0 0 1 0 0,0 0-1 0 0,0 0 1 0 0,0-1 0 0 0,0 0-1 0 0,-9-6 1 0 0,14 8-3 0 0,0 0 0 0 0,0-1 0 0 0,0 1 0 0 0,0 0 0 0 0,1-1 0 0 0,-1 1 0 0 0,1-1-1 0 0,-1 0 1 0 0,1 0 0 0 0,0 1 0 0 0,-1-1 0 0 0,1 0 0 0 0,0 0 0 0 0,0 0 0 0 0,0 0 0 0 0,1 0 0 0 0,-1-1 0 0 0,0 1 0 0 0,1 0 0 0 0,-1 0-1 0 0,1 0 1 0 0,0-1 0 0 0,0 1 0 0 0,0 0 0 0 0,0 0 0 0 0,0-1 0 0 0,1 1 0 0 0,-1 0 0 0 0,0 0 0 0 0,1 0 0 0 0,0-1 0 0 0,0-1 0 0 0,3-4 15 0 0,0 0 0 0 0,1 0 0 0 0,0 1 1 0 0,0 0-1 0 0,1 0 0 0 0,0 0 0 0 0,0 0 0 0 0,0 1 1 0 0,9-7-1 0 0,5-2 44 0 0,1 0-1 0 0,23-12 1 0 0,206-88 454 0 0,-131 64-263 0 0,-74 32-84 0 0,34-16 224 0 0,-68 29-328 0 0,0 0 0 0 0,-1-1 1 0 0,0 0-1 0 0,17-16 0 0 0,-26 22-72 0 0,0 0 0 0 0,0 0-1 0 0,0 0 1 0 0,-1 0 0 0 0,1 0 0 0 0,0 0-1 0 0,-1 0 1 0 0,1 0 0 0 0,-1-1-1 0 0,1 1 1 0 0,-1 0 0 0 0,1 0 0 0 0,-1 0-1 0 0,0-1 1 0 0,1 1 0 0 0,-1 0 0 0 0,0 0-1 0 0,0-1 1 0 0,0 1 0 0 0,0 0 0 0 0,0-1-1 0 0,0 1 1 0 0,-1 0 0 0 0,1 0-1 0 0,0-1 1 0 0,-1 1 0 0 0,1 0 0 0 0,-1 0-1 0 0,0-2 1 0 0,-11-14-1539 0 0,-3 4-3727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4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25 11631 0 0,'4'-4'178'0'0,"8"-15"959"0"0,-12 17 252 0 0,-15 5-550 0 0,2 4-555 0 0,-1 0 1 0 0,1 1-1 0 0,-20 15 0 0 0,9-5 175 0 0,15-13-292 0 0,1 2 0 0 0,-9 7 0 0 0,-15 18 311 0 0,-3 2-242 0 0,-39 48 0 0 0,6 1-226 0 0,37-48 22 0 0,-52 77 0 0 0,81-108-26 0 0,-1 1 0 0 0,1 0 0 0 0,0 0 0 0 0,0-1-1 0 0,1 1 1 0 0,0 1 0 0 0,-1-1 0 0 0,2 0 0 0 0,-1 0 0 0 0,1 0 0 0 0,-1 1-1 0 0,1-1 1 0 0,1 0 0 0 0,-1 0 0 0 0,1 0 0 0 0,0 1 0 0 0,0-1 0 0 0,0 0-1 0 0,1 0 1 0 0,0 0 0 0 0,0-1 0 0 0,0 1 0 0 0,1 0 0 0 0,-1-1 0 0 0,1 1-1 0 0,0-1 1 0 0,0 0 0 0 0,1 0 0 0 0,-1 0 0 0 0,1 0 0 0 0,0-1-1 0 0,0 1 1 0 0,0-1 0 0 0,1 0 0 0 0,5 3 0 0 0,1-1 26 0 0,0 0 0 0 0,0-1 0 0 0,0-1 0 0 0,1 1 0 0 0,-1-2 0 0 0,1 0 0 0 0,0 0 0 0 0,-1-1 0 0 0,18 0 1 0 0,-5-2 10 0 0,0-1 0 0 0,0-1 0 0 0,38-10 0 0 0,-39 6-15 0 0,-1 0 1 0 0,-1-2-1 0 0,1 0 0 0 0,-1-2 0 0 0,19-12 0 0 0,-7 1 63 0 0,-2-1-1 0 0,34-32 0 0 0,-56 47-40 0 0,-1 0 1 0 0,14-20-1 0 0,-19 25-36 0 0,-1 0 1 0 0,0-1 0 0 0,0 0 0 0 0,0 1 0 0 0,0-1-1 0 0,-1 0 1 0 0,1 0 0 0 0,-1 0 0 0 0,0 0 0 0 0,0 0-1 0 0,0-6 1 0 0,-1 9-13 0 0,0 0 0 0 0,0 1 0 0 0,-1-1 0 0 0,1 0-1 0 0,0 1 1 0 0,0-1 0 0 0,-1 0 0 0 0,1 1 0 0 0,0-1 0 0 0,-1 0 0 0 0,1 1-1 0 0,-1-1 1 0 0,1 1 0 0 0,-1-1 0 0 0,1 1 0 0 0,-1-1 0 0 0,1 1 0 0 0,-1-1-1 0 0,1 1 1 0 0,-1 0 0 0 0,0-1 0 0 0,1 1 0 0 0,-1 0 0 0 0,0-1 0 0 0,1 1-1 0 0,-1 0 1 0 0,-1 0 0 0 0,-18-3 26 0 0,6 3-41 0 0,0 1 1 0 0,0 1-1 0 0,1 1 0 0 0,-1 0 0 0 0,1 1 0 0 0,-15 5 1 0 0,-76 39-101 0 0,97-45 110 0 0,-2 2-4 0 0,3-3 6 0 0,-1 1 0 0 0,1 0-1 0 0,0 0 1 0 0,0 1 0 0 0,1 0-1 0 0,-1 0 1 0 0,1 0 0 0 0,0 1-1 0 0,0 0 1 0 0,-8 10 0 0 0,12-15-3 0 0,1 1 1 0 0,0 0 0 0 0,-1 0-1 0 0,1-1 1 0 0,-1 1 0 0 0,1 0 0 0 0,0 0-1 0 0,0 0 1 0 0,-1-1 0 0 0,1 1-1 0 0,0 0 1 0 0,0 2 0 0 0,1 0 6 0 0,-1 0 0 0 0,1 0 0 0 0,0 1 1 0 0,0-1-1 0 0,0 0 0 0 0,1 0 0 0 0,-1 0 0 0 0,1 0 1 0 0,-1 0-1 0 0,1-1 0 0 0,0 1 0 0 0,0 0 0 0 0,1-1 1 0 0,-1 1-1 0 0,0-1 0 0 0,4 2 0 0 0,3 4-749 0 0,1-1 0 0 0,0-1-1 0 0,12 7 1 0 0,-9-6-5342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0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1375 0 0,'1'3'9318'0'0,"-1"2"-8455"0"0,1 0 1 0 0,-1 0-1 0 0,1 1 1 0 0,1-1-1 0 0,-1 0 1 0 0,1 0 0 0 0,0 0-1 0 0,4 8 1 0 0,-4-11-769 0 0,-1 0-1 0 0,1 0 1 0 0,-1-1 0 0 0,1 1 0 0 0,0-1 0 0 0,0 1 0 0 0,0-1 0 0 0,0 1 0 0 0,0-1 0 0 0,0 0 0 0 0,0 0-1 0 0,1 0 1 0 0,-1 0 0 0 0,0-1 0 0 0,1 1 0 0 0,-1-1 0 0 0,0 1 0 0 0,1-1 0 0 0,-1 0 0 0 0,0 0 0 0 0,5 0 0 0 0,15-2 571 0 0,0 0 1 0 0,0-2-1 0 0,30-8 1 0 0,-7 1-178 0 0,205-39 173 0 0,-108 21-437 0 0,153-13 0 0 0,123 5-1674 0 0,-390 34-16 0 0,-2 0-402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4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705 109 3223 0 0,'10'-13'151'0'0,"-6"8"-66"0"0,1 0-1 0 0,-1-1 1 0 0,0 1 0 0 0,-1-1 0 0 0,0 0 0 0 0,5-12-1 0 0,-7 17 450 0 0,-1 0 0 0 0,0 0 0 0 0,1 1 0 0 0,-1-1 0 0 0,0 0 0 0 0,0 0 0 0 0,0 0 0 0 0,1 0 0 0 0,-1 0 0 0 0,0 0 0 0 0,0 0 0 0 0,0 0 0 0 0,0 0 0 0 0,-1 0 0 0 0,1 0 0 0 0,0 0 0 0 0,0 0 0 0 0,-1 0 0 0 0,1 0 0 0 0,0 0 0 0 0,-1 0 0 0 0,0-1-323 0 0,0 1-1 0 0,0 0 1 0 0,-1 0 0 0 0,1-1 0 0 0,0 1 0 0 0,0 0 0 0 0,-1 0-1 0 0,1 1 1 0 0,-1-1 0 0 0,1 0 0 0 0,-3-1 0 0 0,-2 0-275 0 0,0 0 0 0 0,0 1 0 0 0,0-1 0 0 0,0 1 0 0 0,-9 0 0 0 0,1 1 126 0 0,0 0 0 0 0,0 2 0 0 0,0 0 0 0 0,1 0 0 0 0,-1 1 1 0 0,1 1-1 0 0,-1 0 0 0 0,-18 9 0 0 0,-12 8 161 0 0,-44 29 0 0 0,33-17-199 0 0,25-16 40 0 0,-31 24-1 0 0,50-33-70 0 0,1 1-1 0 0,0 0 0 0 0,0 1 1 0 0,1 0-1 0 0,-15 20 0 0 0,16-15-4 0 0,8-14 16 0 0,0 1-1 0 0,-1-1 1 0 0,1 0 0 0 0,0 0-1 0 0,0 0 1 0 0,0 1 0 0 0,0-1-1 0 0,0 0 1 0 0,0 0 0 0 0,0 0-1 0 0,0 1 1 0 0,1-1-1 0 0,-1 0 1 0 0,0 0 0 0 0,1 0-1 0 0,-1 0 1 0 0,1 1 0 0 0,0 0-1 0 0,1 1 3 0 0,0 0 1 0 0,0-1-1 0 0,0 1 0 0 0,1-1 0 0 0,-1 0 1 0 0,5 4-1 0 0,0-1 12 0 0,0 0 0 0 0,1-1 0 0 0,-1 0 0 0 0,15 5 0 0 0,5 0-11 0 0,34 16 0 0 0,-50-19-7 0 0,0 1 0 0 0,-1-1 0 0 0,1 2 0 0 0,-1-1-1 0 0,13 14 1 0 0,-13-11 4 0 0,0 0-1 0 0,-1 0 1 0 0,12 19-1 0 0,-18-25 24 0 0,-1 0-1 0 0,0 0 0 0 0,0 0 1 0 0,0 1-1 0 0,-1-1 0 0 0,0 1 1 0 0,0-1-1 0 0,0 1 0 0 0,0-1 1 0 0,0 1-1 0 0,-1 0 0 0 0,0-1 1 0 0,0 1-1 0 0,-1 7 1 0 0,-1-2 12 0 0,0 0 0 0 0,-1 0 0 0 0,0-1 1 0 0,0 0-1 0 0,-1 1 0 0 0,-1-1 1 0 0,1 0-1 0 0,-1-1 0 0 0,-1 1 0 0 0,1-1 1 0 0,-1 0-1 0 0,-1-1 0 0 0,0 1 1 0 0,0-1-1 0 0,0-1 0 0 0,-17 12 1 0 0,19-15-29 0 0,-1 0 0 0 0,0-1 1 0 0,0 0-1 0 0,0 0 0 0 0,0-1 1 0 0,-1 1-1 0 0,1-1 0 0 0,-11 0 1 0 0,-5-1 51 0 0,-25-3 1 0 0,21 0-31 0 0,-1-2 0 0 0,2-1 0 0 0,-1-1-1 0 0,1-1 1 0 0,-28-13 0 0 0,45 17-17 0 0,0 0-1 0 0,0-1 1 0 0,0 0-1 0 0,-13-11 1 0 0,11 6 40 0 0,5 0-46 0 0,5 8-10 0 0,0 1 0 0 0,0-1 0 0 0,1 1 0 0 0,-1-1 0 0 0,0 0 0 0 0,1 1 0 0 0,-1-1 0 0 0,1 1 0 0 0,0 0 0 0 0,0-1 0 0 0,-1 1 0 0 0,1-1 0 0 0,0 1 0 0 0,0 0 0 0 0,0 0 0 0 0,0-1 0 0 0,0 1 0 0 0,1 0 0 0 0,-1 0 0 0 0,3-1 0 0 0,3-4 0 0 0,1 1 0 0 0,12-5 0 0 0,-13 6 0 0 0,98-45-28 0 0,32-18-16 0 0,44-27-78 0 0,-88 47 52 0 0,-49 21-51 0 0,-29 16-311 0 0,27-13 1 0 0,-31 17-1525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4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10135 0 0,'0'0'3198'0'0,"-2"2"-2034"0"0,-46 31 169 0 0,-43 39 1 0 0,28-21-833 0 0,-23 26-14 0 0,-5 3-344 0 0,55-52-59 0 0,-57 56 0 0 0,87-77-77 0 0,0 0 0 0 0,1 0 0 0 0,0 0 0 0 0,0 0 0 0 0,0 1 0 0 0,1 0 0 0 0,0 0 0 0 0,1 0 0 0 0,-1 0 0 0 0,2 1 0 0 0,-1-1 0 0 0,1 1 0 0 0,0 0 0 0 0,1-1 0 0 0,0 1 0 0 0,1 0 0 0 0,0 16 0 0 0,1-19 30 0 0,1-1 0 0 0,-1 0 0 0 0,1 1 1 0 0,0-1-1 0 0,1 0 0 0 0,-1 0 0 0 0,1 0 1 0 0,0 0-1 0 0,0-1 0 0 0,6 7 0 0 0,3 3 256 0 0,26 22-1 0 0,-26-28-175 0 0,0 0 0 0 0,0-1 0 0 0,1 0 0 0 0,-1-1 0 0 0,2 0 0 0 0,-1-1 0 0 0,19 4 0 0 0,-18-6-27 0 0,0 0 1 0 0,0-1-1 0 0,0-1 0 0 0,0 0 0 0 0,0-1 1 0 0,0-1-1 0 0,0 0 0 0 0,0-1 0 0 0,22-6 1 0 0,4-4 222 0 0,73-32 0 0 0,-96 37-287 0 0,-1-1-1 0 0,-1-1 0 0 0,0 0 0 0 0,0-1 0 0 0,0-1 0 0 0,14-14 1 0 0,-23 19-44 0 0,0 0 0 0 0,0-1 1 0 0,-1 1-1 0 0,1-1 0 0 0,-2 0 0 0 0,1-1 1 0 0,-1 1-1 0 0,0-1 0 0 0,-1 0 1 0 0,0 0-1 0 0,0 0 0 0 0,0 0 1 0 0,-1 0-1 0 0,2-17 0 0 0,-4 24-3 0 0,0-1 1 0 0,0 1-1 0 0,0 0 0 0 0,0 0 1 0 0,0 0-1 0 0,0-1 0 0 0,-1 1 0 0 0,1 0 1 0 0,0 0-1 0 0,0 0 0 0 0,-1 0 1 0 0,1 0-1 0 0,-1-1 0 0 0,1 1 0 0 0,-1 0 1 0 0,0 0-1 0 0,1 0 0 0 0,-1 0 0 0 0,0 1 1 0 0,0-1-1 0 0,-1-1 0 0 0,1 1-4 0 0,-1 0-1 0 0,0 0 1 0 0,0 0-1 0 0,0 0 1 0 0,0 0-1 0 0,0 1 1 0 0,0-1-1 0 0,1 1 1 0 0,-1-1-1 0 0,0 1 1 0 0,-4 0-1 0 0,-2 0-45 0 0,0 0-1 0 0,0 1 0 0 0,0 0 1 0 0,0 0-1 0 0,-10 4 0 0 0,-2 2 37 0 0,-1 0-1 0 0,1 2 1 0 0,0 0 0 0 0,0 2-1 0 0,1 0 1 0 0,1 1-1 0 0,0 0 1 0 0,0 2 0 0 0,2 0-1 0 0,-23 24 1 0 0,36-34 34 0 0,0 0 0 0 0,0 0 0 0 0,0 0 0 0 0,0 0 0 0 0,1 0-1 0 0,-1 1 1 0 0,1-1 0 0 0,0 1 0 0 0,-2 8 0 0 0,4-12 1 0 0,0 0 0 0 0,0 0 0 0 0,-1 0 0 0 0,1-1 0 0 0,0 1 0 0 0,0 0 0 0 0,1 0 0 0 0,-1 0 0 0 0,0 0 0 0 0,0-1 0 0 0,0 1 0 0 0,0 0 0 0 0,1 0 0 0 0,0 1 0 0 0,1 1-50 0 0,1 0-1 0 0,-1 1 1 0 0,1-1 0 0 0,0-1-1 0 0,0 1 1 0 0,0 0 0 0 0,1-1-1 0 0,-1 1 1 0 0,1-1-1 0 0,-1 0 1 0 0,1 0 0 0 0,0 0-1 0 0,0-1 1 0 0,0 0-1 0 0,0 1 1 0 0,0-1 0 0 0,0 0-1 0 0,6 0 1 0 0,9 1-908 0 0,1 0 0 0 0,27-2-1 0 0,-47 0 942 0 0,40-1-1350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4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 8263 0 0,'0'0'375'0'0,"-2"0"-2"0"0,-1 0-349 0 0,-1 0 0 0 0,1 0-1 0 0,0 1 1 0 0,-1-1 0 0 0,1 1-1 0 0,-1-1 1 0 0,1 1 0 0 0,0 0-1 0 0,0 0 1 0 0,-1 1 0 0 0,1-1-1 0 0,-3 3 1 0 0,-13 4 6424 0 0,21-9-5653 0 0,46-8 582 0 0,0 2-1 0 0,57 0 1 0 0,-20 1-887 0 0,-63 4-459 0 0,1 1 1 0 0,-1 1-1 0 0,0 1 0 0 0,0 0 1 0 0,25 7-1 0 0,-19 1-4052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4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0,'0'0'2574'0'0,"2"1"-785"0"0,23 7-195 0 0,1-1 0 0 0,0-1 0 0 0,27 3 0 0 0,85 4-852 0 0,-121-12-449 0 0,310 17 1034 0 0,-252-16-2961 0 0,-41-2 615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5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50 12263 0 0,'0'0'1112'0'0,"0"-2"-917"0"0,-1 0-21 0 0,1-1 0 0 0,-1 0 0 0 0,1 1 0 0 0,0-1 0 0 0,0 1 0 0 0,0-1 0 0 0,0 1 0 0 0,0-1 0 0 0,1 1 0 0 0,-1-1 0 0 0,2-4 0 0 0,0-1 1023 0 0,-1 7-285 0 0,1-3 1660 0 0,-5 7-1338 0 0,-11 13-586 0 0,-17 23-851 0 0,22-28 245 0 0,7-7-99 0 0,4-6-22 0 0,8-11-17 0 0,-9 11 54 0 0,3-3 42 0 0,-3 4 173 0 0,-3 2-643 0 0,-16 8-2286 0 0,9-3 910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5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18 1375 0 0,'8'-17'16264'0'0,"-16"29"-14650"0"0,-154 257 735 0 0,131-200-2293 0 0,16-36-57 0 0,-1 0 0 0 0,-26 40 0 0 0,26-54-137 0 0,14-17-44 0 0,-1 0 488 0 0,0 0-2172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5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68 7831 0 0,'0'0'603'0'0,"-2"1"-396"0"0,-4 1 469 0 0,1 0 0 0 0,-1 0 0 0 0,0 1 0 0 0,1 0 0 0 0,-1 1 0 0 0,-8 6 0 0 0,0-1 5525 0 0,20-15-5959 0 0,1 1 1 0 0,0 0 0 0 0,0 0-1 0 0,0 1 1 0 0,14-6 0 0 0,44-16 309 0 0,-55 23-479 0 0,14-6 17 0 0,1 2-1 0 0,-1 0 1 0 0,1 2-1 0 0,1 0 1 0 0,-1 2-1 0 0,43 0 1 0 0,-66 3-86 0 0,0 0 0 0 0,1 0 0 0 0,-1 0 1 0 0,0 1-1 0 0,0-1 0 0 0,0 1 0 0 0,1-1 0 0 0,-1 1 1 0 0,0 0-1 0 0,0 0 0 0 0,0 0 0 0 0,0 0 0 0 0,0 0 0 0 0,0 0 1 0 0,0 1-1 0 0,-1-1 0 0 0,1 1 0 0 0,0-1 0 0 0,-1 1 1 0 0,3 2-1 0 0,-3-2-4 0 0,-1 0 0 0 0,1-1 0 0 0,0 1 1 0 0,-1 0-1 0 0,1 0 0 0 0,-1 0 0 0 0,1 0 1 0 0,-1 0-1 0 0,0 0 0 0 0,0 0 0 0 0,0 0 1 0 0,0 0-1 0 0,0 0 0 0 0,-1 0 0 0 0,1 0 0 0 0,-1 0 1 0 0,1 0-1 0 0,-1 0 0 0 0,1 0 0 0 0,-1 0 1 0 0,0 0-1 0 0,-2 3 0 0 0,-2 2 2 0 0,0 0-1 0 0,0 0 1 0 0,-1 0 0 0 0,0 0-1 0 0,0-1 1 0 0,-1 0 0 0 0,0-1-1 0 0,0 1 1 0 0,0-1 0 0 0,-9 4-1 0 0,-8 4 26 0 0,-50 19 0 0 0,-91 19-64 0 0,146-46 10 0 0,2 0-129 0 0,-1 0 0 0 0,1-2 0 0 0,-36 4 0 0 0,77-13 72 0 0,-5 1 88 0 0,-4 3-4 0 0,-8 0 0 0 0,0 1 0 0 0,-1 0 0 0 0,1 0 0 0 0,0 1 0 0 0,0 0 0 0 0,0 0 0 0 0,-1 1 0 0 0,13 2 0 0 0,17 3 0 0 0,-27-5 0 0 0,0 1 0 0 0,17 4 0 0 0,-3 1-4 0 0,-13-4 139 0 0,-1 0 0 0 0,15 7-1 0 0,-23-10-125 0 0,1 1-1 0 0,0 0 1 0 0,0 0-1 0 0,0 0 1 0 0,0 0 0 0 0,-1 1-1 0 0,1-1 1 0 0,-1 0-1 0 0,1 1 1 0 0,-1-1-1 0 0,1 1 1 0 0,-1-1 0 0 0,0 1-1 0 0,0 0 1 0 0,0 0-1 0 0,2 2 1 0 0,-1 0 26 0 0,-1-2 109 0 0,-1 1-84 0 0,0 1-1 0 0,0 0 0 0 0,0 0 1 0 0,0-1-1 0 0,0 1 0 0 0,-1 0 1 0 0,0-1-1 0 0,0 1 0 0 0,0-1 1 0 0,0 1-1 0 0,0-1 0 0 0,-1 1 1 0 0,0-1-1 0 0,1 0 0 0 0,-5 5 1 0 0,0 0-5 0 0,0-1 0 0 0,-1-1 0 0 0,0 1 0 0 0,0-1 0 0 0,-14 9 0 0 0,-45 21 149 0 0,15-9-106 0 0,32-15-56 0 0,-4 2-36 0 0,-36 17-1 0 0,56-29-5 0 0,-14 1 0 0 0,1-3-66 0 0,13-1 40 0 0,1 1-50 0 0,-6-5-1116 0 0,7 5 415 0 0,-2-2 1510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5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9215 0 0,'0'0'3970'0'0,"-1"2"-2316"0"0,-3 10-781 0 0,-2 0 0 0 0,1-1-1 0 0,-1 1 1 0 0,-1-1 0 0 0,-10 12-1 0 0,7-8-307 0 0,0 0 0 0 0,-8 17 0 0 0,-8 24-91 0 0,-17 37 233 0 0,38-81-694 0 0,-1-1 0 0 0,0 0-1 0 0,-11 13 1 0 0,2-1 0 0 0,6-5-4350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5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14047 0 0,'0'0'3898'0'0,"0"1"-3128"0"0,-14 45 625 0 0,7-22-1141 0 0,-1 0-1 0 0,0-1 0 0 0,-2 0 0 0 0,-21 36 1 0 0,22-45-230 0 0,6-8-10 0 0,-1 1-1 0 0,-1-1 1 0 0,1 1-1 0 0,-1-1 0 0 0,0-1 1 0 0,-1 1-1 0 0,1-1 0 0 0,-1 0 1 0 0,-8 6-1 0 0,8-9-8 0 0,4-1 6 0 0,1 0 1 0 0,-1 0-1 0 0,1-1 1 0 0,-1 1-1 0 0,1 0 1 0 0,-1 0-1 0 0,1 1 1 0 0,0-1-1 0 0,-1 0 1 0 0,1 0-1 0 0,0 1 1 0 0,0-1-1 0 0,-1 2 1 0 0,1-1 529 0 0,21 8-328 0 0,-3-9-108 0 0,0-1 0 0 0,0 0 0 0 0,21-3 0 0 0,-12 0-5 0 0,69-13 236 0 0,-59 13-223 0 0,-15 1-56 0 0,39 0 0 0 0,-56 3-45 0 0,18-2-3 0 0,-18 0 75 0 0,1 0-2646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6:5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70 15087 0 0,'11'-14'1132'0'0,"0"0"0"0"0,22-22 0 0 0,-24 31 1758 0 0,-9 7-2473 0 0,1 8-238 0 0,-1 0-1 0 0,0 0 1 0 0,-1 0 0 0 0,0 0 0 0 0,-5 17-1 0 0,-18 51 266 0 0,15-52-271 0 0,-144 327 787 0 0,107-257-848 0 0,24-51-105 0 0,-103 245 122 0 0,120-278-131 0 0,1-1-7 0 0,1 0 0 0 0,-4 16 0 0 0,6-25 7 0 0,1 1 0 0 0,-1-1 0 0 0,1 0 0 0 0,0 1 0 0 0,0-1 0 0 0,0 0 0 0 0,0 1 0 0 0,0-1 0 0 0,1 0 0 0 0,-1 0 0 0 0,1 1 0 0 0,0-1 0 0 0,-1 0 0 0 0,1 0 0 0 0,0 0 0 0 0,0 0 0 0 0,0 0 0 0 0,2 3 0 0 0,-2-4-80 0 0,0 0 1 0 0,0-1-1 0 0,0 1 0 0 0,0 0 0 0 0,0 0 0 0 0,0-1 0 0 0,0 1 0 0 0,0-1 0 0 0,0 1 0 0 0,0-1 0 0 0,0 0 0 0 0,0 1 0 0 0,0-1 0 0 0,0 0 0 0 0,0 0 0 0 0,1 1 0 0 0,-1-1 0 0 0,1 0 0 0 0,12-2-1622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0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7 488 7831 0 0,'0'0'356'0'0,"0"-2"-6"0"0,-6-17 4735 0 0,6 33 767 0 0,0-4-6991 0 0,0 45 1973 0 0,12 103-1 0 0,-5-93-478 0 0,-2-27-237 0 0,2-1 1 0 0,21 69 0 0 0,-28-105 103 0 0,7 8 665 0 0,-3-69-223 0 0,1-16-476 0 0,6 16-292 0 0,2 0 0 0 0,3 2 0 0 0,2 0 0 0 0,32-71 0 0 0,-23 68-886 0 0,-4-1-1 0 0,27-106 1 0 0,-50 165 970 0 0,5-20-380 0 0,2-30 1 0 0,-7 47 404 0 0,0 0 1 0 0,0 0-1 0 0,0 1 1 0 0,0-1 0 0 0,-1 0-1 0 0,0 0 1 0 0,0 1 0 0 0,-1-1-1 0 0,0 1 1 0 0,0-1 0 0 0,-3-5-1 0 0,-6-1 549 0 0,10 11 334 0 0,-1 2-467 0 0,1 0-390 0 0,-1 0 1 0 0,0 0 0 0 0,1 0-1 0 0,-1 0 1 0 0,0 0 0 0 0,1 0-1 0 0,-1 0 1 0 0,1 1-1 0 0,-1-1 1 0 0,1 0 0 0 0,0 1-1 0 0,0-1 1 0 0,0 1 0 0 0,0 0-1 0 0,0-1 1 0 0,-1 3 0 0 0,1 0-3 0 0,0-1 1 0 0,0 1 0 0 0,0 0 0 0 0,1-1 0 0 0,-1 1 0 0 0,1 0 0 0 0,0 0 0 0 0,0-1 0 0 0,1 1 0 0 0,-1 0 0 0 0,2 6 0 0 0,0-3-30 0 0,2 8 0 0 0,16 9 0 0 0,-16-20 7 0 0,-1-1-1 0 0,2 1 1 0 0,-1-1-1 0 0,0 0 1 0 0,1 0-1 0 0,-1-1 0 0 0,1 1 1 0 0,0-1-1 0 0,0 0 1 0 0,0 0-1 0 0,0-1 1 0 0,0 0-1 0 0,0 1 1 0 0,1-2-1 0 0,-1 1 1 0 0,0-1-1 0 0,7 0 1 0 0,10-1 64 0 0,-1 0 0 0 0,43-11 0 0 0,-21 4 1 0 0,235-30 1102 0 0,7-6-497 0 0,-105 14-402 0 0,-130 22-694 0 0,-11 1-2080 0 0,68-3 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617 236 8663 0 0,'15'-27'843'0'0,"14"-37"0"0"0,-21 43 503 0 0,2 0 0 0 0,0 0 0 0 0,24-35 0 0 0,-30 51-986 0 0,0 1 1 0 0,-1 0-1 0 0,1 0 1 0 0,6-4 1261 0 0,-10 10-1555 0 0,-1 1 0 0 0,1 0 0 0 0,-1-1 0 0 0,0 1 0 0 0,0-1 0 0 0,0 1 0 0 0,-1-1 0 0 0,1 1 0 0 0,-2 1 1 0 0,-3 6 2 0 0,-61 118 265 0 0,-44 85 61 0 0,-30 102-242 0 0,94-207-122 0 0,-92 155 0 0 0,129-246-267 0 0,-1-1 0 0 0,-1 0 0 0 0,0 0 0 0 0,-1-1 0 0 0,-1-1 0 0 0,0 0 0 0 0,-1-1 0 0 0,0-1 0 0 0,-1 0-1 0 0,0-1 1 0 0,-1 0 0 0 0,-20 8 0 0 0,14-10-1149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16671 0 0,'0'0'1675'0'0,"3"1"-1486"0"0,13 5 52 0 0,1-1-1 0 0,0-1 0 0 0,0-1 1 0 0,0 0-1 0 0,0-1 0 0 0,23-1 1 0 0,109-11 498 0 0,289-74 898 0 0,-202 33-1932 0 0,-164 40-1798 0 0,-70 11 542 0 0,-12 5-7041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9671 0 0,'0'0'875'0'0,"-1"0"-607"0"0,-5 1 74 0 0,0 0-1 0 0,0 0 1 0 0,0 0-1 0 0,0 1 1 0 0,1 0-1 0 0,-1 0 1 0 0,1 0-1 0 0,-1 1 1 0 0,1 0-1 0 0,0 0 1 0 0,0 0-1 0 0,0 0 1 0 0,1 1 0 0 0,-1 0-1 0 0,1 0 1 0 0,-5 5-1 0 0,-5 7 132 0 0,1 0-1 0 0,1 1 0 0 0,-15 24 1 0 0,21-31-306 0 0,1 0 1 0 0,0 0-1 0 0,1 1 1 0 0,0-1-1 0 0,-4 17 1 0 0,7-24-135 0 0,0 0-1 0 0,1 0 1 0 0,-1 0 0 0 0,1 0 0 0 0,0 0 0 0 0,0 0-1 0 0,0 0 1 0 0,0 0 0 0 0,0 0 0 0 0,1 0-1 0 0,0 0 1 0 0,-1 0 0 0 0,1 0 0 0 0,0-1 0 0 0,0 1-1 0 0,1 0 1 0 0,-1 0 0 0 0,0-1 0 0 0,1 1-1 0 0,0-1 1 0 0,0 1 0 0 0,0-1 0 0 0,0 0 0 0 0,0 0-1 0 0,3 3 1 0 0,2-1 63 0 0,-1 0-1 0 0,1 0 0 0 0,0-1 1 0 0,0 0-1 0 0,0-1 1 0 0,1 1-1 0 0,-1-2 0 0 0,0 1 1 0 0,1-1-1 0 0,-1 0 1 0 0,1 0-1 0 0,0-1 1 0 0,-1 0-1 0 0,11-1 0 0 0,-6 0-34 0 0,0-1-1 0 0,0-1 1 0 0,-1 0-1 0 0,1 0 1 0 0,-1-1 0 0 0,0 0-1 0 0,1-1 1 0 0,13-8-1 0 0,-21 9-43 0 0,1 0 0 0 0,-1 0-1 0 0,0 0 1 0 0,0 0 0 0 0,0-1 0 0 0,0 0-1 0 0,-1 1 1 0 0,0-1 0 0 0,0-1 0 0 0,0 1 0 0 0,0 0-1 0 0,-1-1 1 0 0,2-7 0 0 0,-4 9-16 0 0,0-1 0 0 0,0 1 0 0 0,0 0 1 0 0,-1 0-1 0 0,0 0 0 0 0,0 0 0 0 0,0 0 1 0 0,0 0-1 0 0,-1 0 0 0 0,0 0 0 0 0,-2-4 0 0 0,-2-5-2 0 0,4 9-19 0 0,0 0-1 0 0,-1 0 1 0 0,0 0-1 0 0,0 0 1 0 0,0 1-1 0 0,0-1 1 0 0,0 1-1 0 0,-1 0 1 0 0,1 0 0 0 0,-1 0-1 0 0,-5-3 1 0 0,-9-5-161 0 0,-21-10 0 0 0,30 17 148 0 0,3 1-78 0 0,0-1-272 0 0,-1 1 0 0 0,0 0 0 0 0,0 0 0 0 0,0 0 1 0 0,-1 1-1 0 0,1-1 0 0 0,0 2 0 0 0,-1-1 0 0 0,-12 0 0 0 0,10 2-6213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12407 0 0,'0'0'1126'0'0,"-2"2"-929"0"0,-18 11-76 0 0,14-10 336 0 0,0 1 0 0 0,0 0-1 0 0,1 0 1 0 0,0 0 0 0 0,-1 0 0 0 0,1 1 0 0 0,1 0-1 0 0,-1 0 1 0 0,1 1 0 0 0,0-1 0 0 0,-5 10 0 0 0,2 2-498 0 0,2-1 1 0 0,0 1 0 0 0,-5 26-1 0 0,5-17 229 0 0,1-9-373 0 0,0-1-1 0 0,-2 0 1 0 0,0 0-1 0 0,0-1 1 0 0,-2 0-1 0 0,1 0 1 0 0,-2 0-1 0 0,-16 20 1 0 0,13-21-6178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 11055 0 0,'0'-11'1176'0'0,"-3"1"2840"0"0,-4 25-4096 0 0,1 3-224 0 0,3 2-48 0 0,1-1 0 0 0,0 2-672 0 0,2 1-136 0 0,0 6-24 0 0,4-7-8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66 8287 0 0,'4'-12'200'0'0,"-2"5"-48"0"0,0-1 0 0 0,1 1 0 0 0,0 0 0 0 0,0 1 0 0 0,7-12 5423 0 0,-8 19-4962 0 0,0 0-570 0 0,0 0 0 0 0,0 1 0 0 0,0-1 0 0 0,0 0-1 0 0,0 1 1 0 0,-1 0 0 0 0,1-1 0 0 0,0 1 0 0 0,-1 0 0 0 0,0 0-1 0 0,1 0 1 0 0,-1-1 0 0 0,0 2 0 0 0,0-1 0 0 0,1 2 0 0 0,0 1 61 0 0,-1 0 0 0 0,0 0 0 0 0,0 0 0 0 0,0 0 0 0 0,0 0 0 0 0,-1 8 0 0 0,-1 5 180 0 0,0 0-1 0 0,-2-1 1 0 0,-4 19-1 0 0,-14 40 425 0 0,-31 74-1 0 0,42-122-643 0 0,-51 120 125 0 0,-2 10-129 0 0,25-63 12 0 0,9-22-3120 0 0,28-70 1616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13359 0 0,'0'0'1210'0'0,"2"-1"-889"0"0,18-11 612 0 0,0 2 1 0 0,1 1-1 0 0,38-12 1 0 0,6-3-244 0 0,106-42 1240 0 0,-137 56-1675 0 0,-1 0 0 0 0,1 3 0 0 0,43-5 0 0 0,-66 11-269 0 0,0 1 0 0 0,0 0 0 0 0,-1 0 0 0 0,1 1 0 0 0,0 1 0 0 0,0 0 0 0 0,-1 0 0 0 0,14 5 0 0 0,-14-3-916 0 0,-1 0 1 0 0,15 10 0 0 0,-7-4-750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 12815 0 0,'3'-9'2062'0'0,"-7"10"-983"0"0,-16 14-413 0 0,6-5-35 0 0,-63 48 1455 0 0,3-4-866 0 0,9-13-905 0 0,56-32-272 0 0,0 0-49 0 0,7-8-82 0 0,5 0-49 0 0,7 3 42 0 0,-1-2 0 0 0,1 1 0 0 0,0-2 0 0 0,0 1 0 0 0,0-1 0 0 0,0-1-1 0 0,19-1 1 0 0,-15 1-40 0 0,0 0-1 0 0,1 0 1 0 0,21 5-1 0 0,-27-3 96 0 0,0 1-1 0 0,-1 1 1 0 0,1-1-1 0 0,-1 1 1 0 0,0 0-1 0 0,0 1 1 0 0,0 0-1 0 0,-1 0 1 0 0,0 1-1 0 0,0 0 1 0 0,6 7 0 0 0,-4-3 41 0 0,0 0 1 0 0,-1 1-1 0 0,0 0 1 0 0,-1 0-1 0 0,0 1 1 0 0,10 22 0 0 0,-13-22 134 0 0,0-1 1 0 0,3 25 0 0 0,-7-35-118 0 0,0 1 0 0 0,0 0 0 0 0,0-1 0 0 0,0 1 0 0 0,0 0 0 0 0,-1-1 0 0 0,1 1 0 0 0,-1-1 0 0 0,1 1 0 0 0,-1-1-1 0 0,0 1 1 0 0,0-1 0 0 0,1 1 0 0 0,-1-1 0 0 0,0 1 0 0 0,0-1 0 0 0,0 0 0 0 0,-1 0 0 0 0,1 1 0 0 0,0-1 0 0 0,0 0 0 0 0,-3 1 0 0 0,-1 2 23 0 0,0-1 1 0 0,0 0-1 0 0,0 0 1 0 0,-10 3-1 0 0,-11 1 175 0 0,0-1-1 0 0,0-1 1 0 0,0-1-1 0 0,-34 1 1 0 0,42-4-165 0 0,-104 4 269 0 0,100-5-554 0 0,1-1 1 0 0,-1-2-1 0 0,-33-7 1 0 0,40 5-1515 0 0,3-2-5048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116 365 6447 0 0,'-1'2'499'0'0,"-32"51"972"0"0,-17 34 3853 0 0,44-74-4825 0 0,0-1 0 0 0,1 2 0 0 0,1-1 0 0 0,0 1 0 0 0,-2 16 0 0 0,6-30-470 0 0,0 0 0 0 0,0 0 0 0 0,0 0-1 0 0,0 0 1 0 0,0 0 0 0 0,0 0 0 0 0,0 0 0 0 0,1 0-1 0 0,-1 0 1 0 0,0 0 0 0 0,0 0 0 0 0,0 0 0 0 0,0 0-1 0 0,0 0 1 0 0,0-1 0 0 0,0 1 0 0 0,1 0 0 0 0,-1 0 0 0 0,0 0-1 0 0,0 0 1 0 0,0 0 0 0 0,0 0 0 0 0,0 0 0 0 0,0 0-1 0 0,0 0 1 0 0,1 1 0 0 0,-1-1 0 0 0,0 0 0 0 0,0 0-1 0 0,0 0 1 0 0,0 0 0 0 0,0 0 0 0 0,0 0 0 0 0,0 0-1 0 0,1 0 1 0 0,-1 0 0 0 0,0 0 0 0 0,0 0 0 0 0,0 0-1 0 0,0 0 1 0 0,0 0 0 0 0,0 1 0 0 0,0-1 0 0 0,0 0-1 0 0,0 0 1 0 0,0 0 0 0 0,0 0 0 0 0,0 0 0 0 0,0 0-1 0 0,1 0 1 0 0,-1 1 0 0 0,0-1 0 0 0,0 0 0 0 0,0 0-1 0 0,0 0 1 0 0,0 0 0 0 0,0 0 0 0 0,0 0 0 0 0,0 0-1 0 0,0 1 1 0 0,0-1 0 0 0,0 0 0 0 0,-1 0 0 0 0,1 0-1 0 0,0 0 1 0 0,0 0 0 0 0,0 0 0 0 0,0 1 0 0 0,13-13 474 0 0,14-21-208 0 0,-11 8 14 0 0,-1 0 1 0 0,17-40 0 0 0,15-59 241 0 0,10-20 231 0 0,-52 134-761 0 0,0-1 1 0 0,1 1-1 0 0,1-1 0 0 0,-1 2 0 0 0,1-1 0 0 0,1 1 0 0 0,0 0 1 0 0,1 0-1 0 0,-1 1 0 0 0,1 0 0 0 0,1 1 0 0 0,0 0 1 0 0,0 1-1 0 0,0-1 0 0 0,0 2 0 0 0,1 0 0 0 0,13-5 0 0 0,-5 4-28 0 0,-1 0-1 0 0,2 1 0 0 0,-1 1 0 0 0,22-1 0 0 0,-33 4-165 0 0,0 1-1 0 0,0 0 0 0 0,0 0 0 0 0,0 1 1 0 0,-1 0-1 0 0,1 0 0 0 0,0 1 0 0 0,0 0 0 0 0,-1 1 1 0 0,0 0-1 0 0,1 0 0 0 0,-1 0 0 0 0,8 5 1 0 0,11 11-2636 0 0,-10-6-2148 0 0,-5-2-219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88 297 6911 0 0,'0'0'10702'0'0,"1"2"-9981"0"0,1 2-562 0 0,1 1 0 0 0,-1-1 1 0 0,-1 0-1 0 0,1 1 0 0 0,-1 0 0 0 0,0-1 0 0 0,0 1 1 0 0,0 0-1 0 0,0-1 0 0 0,-1 1 0 0 0,0 0 1 0 0,0 0-1 0 0,0 0 0 0 0,0-1 0 0 0,-1 1 0 0 0,0 0 1 0 0,0 0-1 0 0,-2 4 0 0 0,-6 18 77 0 0,0-1 0 0 0,-24 45-1 0 0,17-37-174 0 0,12-26-255 0 0,0-1 0 0 0,0 1 0 0 0,-1-1 0 0 0,-7 9 0 0 0,11-14-825 0 0</inkml:trace>
  <inkml:trace contextRef="#ctx0" brushRef="#br0" timeOffset="1">355 1 7831 0 0,'0'0'696'0'0,"-3"12"-560"0"0,-1 6-136 0 0,0 3 0 0 0,-1 2 352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44 5983 0 0,'0'0'464'0'0,"1"-2"-305"0"0,5-6-256 0 0,-2 3 1366 0 0,0 1 0 0 0,0-1 0 0 0,0 1 0 0 0,0 0 0 0 0,10-7 2258 0 0,-3 37-2755 0 0,-11-19-727 0 0,0-1 1 0 0,0 1 0 0 0,-1 0-1 0 0,1 0 1 0 0,-2 0 0 0 0,-2 11 0 0 0,-17 41 54 0 0,12-37-50 0 0,-14 41 12 0 0,-50 126 45 0 0,50-138-447 0 0,-44 75-1 0 0,66-124 184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126 181 6447 0 0,'0'0'6208'0'0,"0"2"-5334"0"0,-1 4-544 0 0,1 0 0 0 0,-1 0 0 0 0,0 0 0 0 0,-1 0 0 0 0,1 0 1 0 0,-5 9-1 0 0,-19 36 2043 0 0,10-22-1195 0 0,8-15-903 0 0,0 0-1 0 0,-1-1 1 0 0,-1 0-1 0 0,0-1 1 0 0,-1 0-1 0 0,-11 10 1 0 0,19-20 675 0 0,2-5-918 0 0,0 1-1 0 0,0-1 1 0 0,0 1 0 0 0,0-1-1 0 0,0 1 1 0 0,0-1 0 0 0,1 1-1 0 0,-1-1 1 0 0,1 1 0 0 0,0-1-1 0 0,1-3 1 0 0,-1 5-20 0 0,7-20 56 0 0,2 1-1 0 0,15-24 1 0 0,-11 19-47 0 0,0 0-71 0 0,2 0 0 0 0,0 1 0 0 0,26-28 0 0 0,-28 38 17 0 0,0 0-1 0 0,0 1 1 0 0,1 1 0 0 0,1 0-1 0 0,33-17 1 0 0,-29 18 90 0 0,36-12 1 0 0,-45 19-36 0 0,-1 1-1 0 0,1 0 1 0 0,0 1 0 0 0,0 0 0 0 0,16 0-1 0 0,-14 4-10 0 0,-11-1-10 0 0,-1 0-1 0 0,0-1 1 0 0,0 1-1 0 0,1 0 1 0 0,-1 0-1 0 0,0 0 1 0 0,0 0-1 0 0,0 0 1 0 0,0 0-1 0 0,0 0 1 0 0,0 0-1 0 0,0 1 1 0 0,-1-1 0 0 0,1 0-1 0 0,0 0 1 0 0,-1 1-1 0 0,1-1 1 0 0,0 2-1 0 0,0 0 3 0 0,-1 0 0 0 0,1 1-1 0 0,-1-1 1 0 0,0 0 0 0 0,0 0 0 0 0,0 1-1 0 0,-1 5 1 0 0,-2 3 5 0 0,0 0 0 0 0,-1 0 0 0 0,-6 14 0 0 0,-9 15 43 0 0,11-26-49 0 0,1 0 1 0 0,1 1-1 0 0,0 0 0 0 0,1 0 0 0 0,-4 25 0 0 0,8-29-2 0 0,3 0 0 0 0,-1-9 1 0 0,0-1 1 0 0,0 0-1 0 0,0 1 0 0 0,0-1 1 0 0,1 0-1 0 0,-1 0 0 0 0,1 0 1 0 0,-1 0-1 0 0,1-1 0 0 0,0 1 1 0 0,3 2-1 0 0,27 16 29 0 0,0-1-12 0 0,-26-13-18 0 0,-1 0 0 0 0,0 0 0 0 0,0 0 0 0 0,0 0 0 0 0,6 13 0 0 0,-6-11 0 0 0,-1 0 0 0 0,1-1 0 0 0,11 13 0 0 0,-7-13 0 0 0,2-2 0 0 0,-7-5 5 0 0,1 0 1 0 0,0 0-1 0 0,0 0 0 0 0,-1 0 0 0 0,1 0 1 0 0,0-1-1 0 0,-1 0 0 0 0,1 0 0 0 0,5-2 1 0 0,40-19-2101 0 0,-48 21 1937 0 0,17-9-7298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98 9815 0 0,'0'0'890'0'0,"1"-2"-733"0"0,0 1-67 0 0,0-1 1 0 0,0 1-1 0 0,0-1 1 0 0,0 1-1 0 0,0-1 1 0 0,0 1-1 0 0,0-1 0 0 0,0 0 1 0 0,-1 0-1 0 0,1 1 1 0 0,-1-1-1 0 0,1 0 1 0 0,-1 0-1 0 0,0 0 0 0 0,0 1 1 0 0,1-1-1 0 0,-1 0 1 0 0,-1-3-1 0 0,1 1 177 0 0,0 2-154 0 0,-1 0 0 0 0,1 1 0 0 0,0-1 0 0 0,-1 0 0 0 0,1 0 0 0 0,-1 1 0 0 0,0-1 0 0 0,0 1 0 0 0,1-1-1 0 0,-1 0 1 0 0,0 1 0 0 0,0-1 0 0 0,-1 1 0 0 0,1 0 0 0 0,0-1 0 0 0,0 1 0 0 0,-3-2 0 0 0,0 0 166 0 0,-1-1 1 0 0,0 1-1 0 0,-8-5 1 0 0,8 7-168 0 0,1-1 0 0 0,-1 0 0 0 0,0 1 1 0 0,1 0-1 0 0,-1 0 0 0 0,0 1 0 0 0,0-1 0 0 0,0 1 0 0 0,1 0 0 0 0,-1 0 1 0 0,0 1-1 0 0,0-1 0 0 0,0 1 0 0 0,1 0 0 0 0,-1 0 0 0 0,0 1 0 0 0,1 0 1 0 0,-9 3-1 0 0,-5 5-43 0 0,1 0 1 0 0,0 1 0 0 0,-17 14-1 0 0,28-21-37 0 0,-4 3 1 0 0,0 1 0 0 0,1 0 0 0 0,0 0 0 0 0,0 1 0 0 0,1 0 0 0 0,0 1 0 0 0,0 0 0 0 0,1 0 0 0 0,1 1 0 0 0,-10 19 0 0 0,11-10 20 0 0,5-3 1 0 0,8-3-32 0 0,3-3 41 0 0,-8-10-54 0 0,0 0 1 0 0,0 0-1 0 0,0 0 0 0 0,0 0 1 0 0,0 0-1 0 0,0-1 0 0 0,0 1 1 0 0,0-1-1 0 0,0 0 0 0 0,1 0 1 0 0,-1 0-1 0 0,0 0 0 0 0,0-1 1 0 0,0 1-1 0 0,0-1 0 0 0,6-2 1 0 0,-1 1 9 0 0,0-1 1 0 0,0-1 0 0 0,0 0 0 0 0,-1 0-1 0 0,9-6 1 0 0,-5 1-155 0 0,-1 0 1 0 0,-1-1-1 0 0,1 0 0 0 0,10-16 1 0 0,-11 14 58 0 0,-7 11-23 0 0,-3 4-573 0 0,-1 12 572 0 0,0 0 0 0 0,-1-1-1 0 0,-10 28 1 0 0,-24 44-58 0 0,11-25 76 0 0,-191 584-35 0 0,204-599 242 0 0,-24 82 372 0 0,36-126-483 0 0,1 0 0 0 0,-1 0 0 0 0,0 0 0 0 0,0 0-1 0 0,0 0 1 0 0,0-1 0 0 0,0 1 0 0 0,0 0 0 0 0,0-1 0 0 0,0 1 0 0 0,-1-1-1 0 0,1 1 1 0 0,-1-1 0 0 0,1 1 0 0 0,-1-1 0 0 0,1 0 0 0 0,-1 0-1 0 0,0 0 1 0 0,-2 1 0 0 0,2-1 4 0 0,0-1-1 0 0,0 0 1 0 0,0 1 0 0 0,0-1-1 0 0,-1 0 1 0 0,1 0-1 0 0,0-1 1 0 0,0 1 0 0 0,0 0-1 0 0,0 0 1 0 0,0-1-1 0 0,0 0 1 0 0,0 1 0 0 0,0-1-1 0 0,-3-1 1 0 0,-1-2 31 0 0,-1 0 0 0 0,1-1 0 0 0,0 1 0 0 0,0-1 0 0 0,0 0 0 0 0,0-1 0 0 0,1 1 0 0 0,-8-12 0 0 0,9 10-28 0 0,0 0-1 0 0,0 0 0 0 0,0 0 0 0 0,1-1 1 0 0,0 0-1 0 0,0 0 0 0 0,1 0 1 0 0,0 0-1 0 0,-1-8 0 0 0,2 0-100 0 0,0 1-1 0 0,1-1 0 0 0,4-29 0 0 0,3-7-143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 10135 0 0,'2'-1'464'0'0,"-2"0"-426"0"0,1 1-1 0 0,-1 0 1 0 0,0 0-1 0 0,1-1 1 0 0,-1 1-1 0 0,0 0 1 0 0,1 0-1 0 0,-1 0 0 0 0,1-1 1 0 0,-1 1-1 0 0,0 0 1 0 0,1 0-1 0 0,-1 0 1 0 0,1 0-1 0 0,-1 0 1 0 0,1 0-1 0 0,-1 0 1 0 0,0 0-1 0 0,2 0 1 0 0,-2 0 15 0 0,0 1 1 0 0,1-1 0 0 0,-1 1-1 0 0,1-1 1 0 0,-1 0 0 0 0,0 1-1 0 0,0-1 1 0 0,1 1 0 0 0,-1-1-1 0 0,0 1 1 0 0,0 0 0 0 0,1-1 0 0 0,-1 1-1 0 0,0-1 1 0 0,0 1 0 0 0,0-1-1 0 0,0 1 1 0 0,0 0 0 0 0,1 5 369 0 0,-1 0 0 0 0,0 0 0 0 0,0 0 1 0 0,0 0-1 0 0,-1 0 0 0 0,0 0 0 0 0,-3 11 1 0 0,-18 43 920 0 0,14-39-1177 0 0,-153 410 2245 0 0,143-381-2312 0 0,-80 190 111 0 0,69-190-75 0 0,51-92-177 0 0,3 0 0 0 0,1 2 1 0 0,56-65-1 0 0,-69 91 7 0 0,22-17 0 0 0,-6 5 11 0 0,-26 24 25 0 0,-2 0 5 0 0,1 0 0 0 0,0 1 0 0 0,0-1 0 0 0,0 0 1 0 0,0 1-1 0 0,0 0 0 0 0,0-1 0 0 0,0 1 0 0 0,3-1 1 0 0,-4 2 14 0 0,0 0 1 0 0,0 0 0 0 0,0 0 0 0 0,0 0 0 0 0,0 0 0 0 0,0 1 0 0 0,0-1 0 0 0,0 0-1 0 0,0 1 1 0 0,0-1 0 0 0,0 1 0 0 0,0-1 0 0 0,0 1 0 0 0,0 0 0 0 0,-1-1 0 0 0,1 1-1 0 0,0 0 1 0 0,0-1 0 0 0,1 3 0 0 0,-1-1 15 0 0,0 0 0 0 0,1 0-1 0 0,-1 0 1 0 0,0 1 0 0 0,0-1 0 0 0,0 1-1 0 0,1 4 1 0 0,-1 4 76 0 0,1 0 0 0 0,-1 21 0 0 0,-1-29-89 0 0,-2 49 219 0 0,2 51 27 0 0,5-76-652 0 0,-5-25-767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13 6911 0 0,'2'-1'528'0'0,"19"-10"7882"0"0,-21 23-6378 0 0,0-7-1753 0 0,-1-1 0 0 0,1 1 0 0 0,-1 0 0 0 0,0 0 0 0 0,-2 5 0 0 0,-2 7 71 0 0,-74 400 2567 0 0,26-181-2968 0 0,36-176-379 0 0,-46 108 0 0 0,39-124-1411 0 0,12-27-5478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18 199 13823 0 0,'-14'-11'630'0'0,"11"9"1563"0"0,6 3-704 0 0,24 0 31 0 0,1-1 0 0 0,44-6 0 0 0,59-15-702 0 0,-55 7-19 0 0,446-86 1397 0 0,-368 71-2503 0 0,-56 13-3438 0 0,-92 15 3285 0 0,0 0-1193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5063 0 0,'1'-2'232'0'0,"38"-53"418"0"0,-21 30 10694 0 0,-10 13-8008 0 0,-6 14-3379 0 0,6 2-28 0 0,-6-3-1 0 0,-1 2-369 0 0,1 2 638 0 0,3 13-6205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14335 0 0,'0'0'10208'0'0,"12"1"-18677"0"0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 15719 0 0,'-2'-34'1676'0'0,"3"23"795"0"0,5 14-477 0 0,-4-2-2588 0 0,0 1 711 0 0,0-1-78 0 0,-1-1-87 0 0,-1 1 0 0 0,1-1 0 0 0,-1 0 0 0 0,1 1 0 0 0,-1-1 0 0 0,1 0 0 0 0,-1 1 0 0 0,1-1 0 0 0,-1 1 0 0 0,0-1 0 0 0,1 1 0 0 0,-1-1 0 0 0,0 1 0 0 0,1-1 0 0 0,-1 1 0 0 0,0-1 0 0 0,0 1 0 0 0,1-1 0 0 0,-1 1 0 0 0,0 0 0 0 0,0-1 0 0 0,0 1 0 0 0,0-1 0 0 0,0 2 0 0 0,0 0-146 0 0,0 0 0 0 0,-1 0 0 0 0,1 0 0 0 0,-1 0 0 0 0,0-1 0 0 0,1 1-1 0 0,-1 0 1 0 0,-1 2 0 0 0,-4 5-859 0 0,5-7-10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0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1074 5 6911 0 0,'0'0'10462'0'0,"-2"-1"-9885"0"0,2 0-512 0 0,-1 1-1 0 0,0-1 1 0 0,1 1 0 0 0,-1 0 0 0 0,1 0-1 0 0,-1-1 1 0 0,1 1 0 0 0,-1 0 0 0 0,0 0 0 0 0,1 0-1 0 0,-1-1 1 0 0,1 1 0 0 0,-1 0 0 0 0,0 0-1 0 0,1 0 1 0 0,-1 0 0 0 0,0 0 0 0 0,1 0-1 0 0,-1 0 1 0 0,1 1 0 0 0,-1-1 0 0 0,0 0 0 0 0,1 0-1 0 0,-1 0 1 0 0,1 1 0 0 0,-1-1 0 0 0,0 0-1 0 0,1 1 1 0 0,-1-1 0 0 0,1 0 0 0 0,-1 1-1 0 0,0 0 1 0 0,-78 52-21 0 0,49-31-46 0 0,-49 27 0 0 0,-350 147-518 0 0,383-177 436 0 0,-56 15 0 0 0,75-27 54 0 0,-1-1 0 0 0,1-2 0 0 0,-45 2 0 0 0,56-5 36 0 0,-36-1 41 0 0,48 0-46 0 0,0-1 0 0 0,0 1 0 0 0,0-1-1 0 0,0 0 1 0 0,0 0 0 0 0,0 0 0 0 0,1-1-1 0 0,-1 1 1 0 0,0-1 0 0 0,-4-3 0 0 0,7 4-21 0 0,-1-1 1 0 0,1 0 0 0 0,-1 1 0 0 0,1-1 0 0 0,-1 0 0 0 0,1 0 0 0 0,0 0 0 0 0,0 0-1 0 0,0 0 1 0 0,0 0 0 0 0,1 0 0 0 0,-1 0 0 0 0,0 0 0 0 0,1 0 0 0 0,-1-1-1 0 0,1 1 1 0 0,0 0 0 0 0,0 0 0 0 0,0 0 0 0 0,0-1 0 0 0,0 1 0 0 0,1 0 0 0 0,-1 0-1 0 0,0 0 1 0 0,1-1 0 0 0,0 1 0 0 0,1-3 0 0 0,1-4-51 0 0,1 1 0 0 0,0-1 0 0 0,0 1 0 0 0,1 0 0 0 0,7-10 0 0 0,-4 7 57 0 0,0 1 0 0 0,1 0 0 0 0,0 1 0 0 0,1 0 0 0 0,0 1 0 0 0,1-1 0 0 0,-1 2 0 0 0,1 0 1 0 0,1 0-1 0 0,-1 1 0 0 0,1 0 0 0 0,0 1 0 0 0,1 0 0 0 0,21-4 0 0 0,-31 8 21 0 0,0 1 0 0 0,0 0 1 0 0,0 0-1 0 0,0 0 0 0 0,1 0 0 0 0,-1 0 0 0 0,0 0 0 0 0,0 1 0 0 0,0 0 1 0 0,0 0-1 0 0,0 0 0 0 0,0 0 0 0 0,0 0 0 0 0,0 0 0 0 0,0 1 0 0 0,0-1 0 0 0,-1 1 1 0 0,5 3-1 0 0,1 3-12 0 0,0 0 1 0 0,0 0-1 0 0,12 18 1 0 0,2 1 60 0 0,-2-5 0 0 0,-13-12 7 0 0,1-1 0 0 0,0 0-1 0 0,0-1 1 0 0,1 0 0 0 0,0 0 0 0 0,1-1 0 0 0,-1 0 0 0 0,13 6 0 0 0,-6-7 10 0 0,-1 0 0 0 0,1-1 0 0 0,0 0 0 0 0,0-2 0 0 0,32 4 0 0 0,83-5 434 0 0,-49-2-216 0 0,-67 1-244 0 0,0 1 1 0 0,0 1 0 0 0,0 0 0 0 0,-1 1 0 0 0,1 0 0 0 0,16 9 0 0 0,-17-7-38 0 0,-3 3 32 0 0,-10-8-77 0 0,-1 0 1 0 0,1 0-1 0 0,0 1 1 0 0,-1-1-1 0 0,1 0 1 0 0,-1 0-1 0 0,0 0 1 0 0,1 1-1 0 0,-1-1 1 0 0,0 0-1 0 0,0 1 1 0 0,0-1-1 0 0,0 0 1 0 0,0 1-1 0 0,0-1 1 0 0,0 0-1 0 0,0 1 1 0 0,-1 1-1 0 0,0 0-342 0 0,0-1-1 0 0,0 1 0 0 0,0 0 0 0 0,0-1 0 0 0,0 1 1 0 0,-1-1-1 0 0,-3 4 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1464 0 9671 0 0,'0'0'748'0'0,"-2"3"-329"0"0,-17 26 781 0 0,-3-1 1 0 0,0 0-1 0 0,-2-2 0 0 0,-45 40 0 0 0,-122 81-659 0 0,97-77 116 0 0,-91 78-312 0 0,-99 72-8 0 0,-219 106-193 0 0,494-320-578 0 0,1-1-1 0 0,0 2 0 0 0,-15 13 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290 130 6911 0 0,'0'0'528'0'0,"-2"-2"-341"0"0,1 0 280 0 0,-1 0-1 0 0,1 0 1 0 0,-1 0 0 0 0,0 1-1 0 0,0-1 1 0 0,0 0-1 0 0,0 1 1 0 0,0-1 0 0 0,0 1-1 0 0,-1 0 1 0 0,1 0 0 0 0,-5-2-1 0 0,-8-5 6568 0 0,16 5-6609 0 0,1 0-352 0 0,0 0 0 0 0,0 0 1 0 0,0 0-1 0 0,0 0 0 0 0,1 0 0 0 0,-1 1 0 0 0,1-1 0 0 0,0 1 1 0 0,-1-1-1 0 0,1 1 0 0 0,0 0 0 0 0,1 0 0 0 0,-1 0 0 0 0,0 1 1 0 0,6-3-1 0 0,8-3 77 0 0,31-8 1 0 0,-1 3-139 0 0,58-7 0 0 0,-84 18-12 0 0,-20 1 0 0 0,0 0 0 0 0,0 0 0 0 0,0 0 0 0 0,0 0 0 0 0,0 0 0 0 0,0 0 0 0 0,0 1 0 0 0,0-1 0 0 0,0 0 0 0 0,0 0 0 0 0,0 1 0 0 0,1 0 0 0 0,-1 0 0 0 0,0 0 0 0 0,-1-1 0 0 0,1 1 0 0 0,-1 0 0 0 0,1 0 0 0 0,-1 0 0 0 0,1 0 0 0 0,-1 0 0 0 0,0 0 0 0 0,0 0 0 0 0,1 0 0 0 0,-1 0 0 0 0,0 0 0 0 0,0 0 0 0 0,0 0 0 0 0,0 0 0 0 0,0 0 0 0 0,0 0 0 0 0,0 0 0 0 0,-1 0 0 0 0,1 0 0 0 0,0 0 0 0 0,0 0 0 0 0,-1 0 0 0 0,1 0 0 0 0,-1 0 0 0 0,1 0 0 0 0,-1 0 0 0 0,1 0 0 0 0,-2 1 0 0 0,-2 5 0 0 0,-1 0 0 0 0,-9 10 0 0 0,14-17 0 0 0,-32 35 8 0 0,-2-1 0 0 0,-43 32 0 0 0,-82 51 27 0 0,94-71-30 0 0,55-38-6 0 0,-14 8-17 0 0,0 2 1 0 0,2 1-1 0 0,-33 34 0 0 0,44-39 18 0 0,5 0 0 0 0,5-13-2 0 0,1 0 1 0 0,0 0-1 0 0,0-1 0 0 0,-1 1 0 0 0,1 0 0 0 0,0 0 0 0 0,0 0 1 0 0,0 0-1 0 0,0 0 0 0 0,0 0 0 0 0,0 0 0 0 0,0 0 1 0 0,1 0-1 0 0,-1 0 0 0 0,0-1 0 0 0,0 1 0 0 0,1 0 0 0 0,-1 0 1 0 0,0 0-1 0 0,1 0 0 0 0,0 1 0 0 0,1-1-6 0 0,-1 0 0 0 0,0 1 0 0 0,0-1 0 0 0,1 0 0 0 0,-1 0 0 0 0,1 0 0 0 0,-1 0 0 0 0,1-1 0 0 0,-1 1 0 0 0,4 1 0 0 0,1-1-10 0 0,-1 1 0 0 0,1-1-1 0 0,-1 0 1 0 0,1-1 0 0 0,0 1-1 0 0,7-1 1 0 0,92-13 222 0 0,135-34 0 0 0,-102 22 313 0 0,-117 23-468 0 0,0 1 0 0 0,0 0 0 0 0,1 2 0 0 0,31 4-1 0 0,-48-4-335 0 0,1 0 470 0 0,10 8-14032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99 6911 0 0,'-18'-4'13391'0'0,"36"-1"-12469"0"0,-7 1-627 0 0,204-53 2146 0 0,-169 47-3233 0 0,1 2 0 0 0,80-3-1 0 0,-101 11-4564 0 0,-3 1-1630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4143 0 0,'-2'0'319'0'0,"-47"19"8252"0"0,49-16-7441 0 0,-1 0-919 0 0,1 0 0 0 0,0-1 0 0 0,0 1 1 0 0,0 0-1 0 0,1-1 0 0 0,-1 1 0 0 0,1 0 0 0 0,-1-1 0 0 0,1 1 0 0 0,0-1 0 0 0,0 1 0 0 0,0-1 0 0 0,0 1 0 0 0,1-1 0 0 0,-1 0 0 0 0,2 3 0 0 0,1-2 1 0 0,-1 1-1 0 0,0-1 0 0 0,1 0 1 0 0,-1 0-1 0 0,1 0 0 0 0,0-1 0 0 0,0 1 1 0 0,7 3-1 0 0,2-1 70 0 0,0-1-1 0 0,0 0 1 0 0,0-1-1 0 0,0 0 1 0 0,25 2 0 0 0,-2-4 122 0 0,1-1 1 0 0,38-5 0 0 0,73-16 367 0 0,-61 4-598 0 0,-85 16-374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4607 0 0,'0'0'14971'0'0,"4"0"-14272"0"0,144-12 2016 0 0,-33 0-1467 0 0,-36 9-855 0 0,41-3-314 0 0,-91 1-965 0 0,-14 1-5814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106 144 13247 0 0,'-1'0'604'0'0,"-7"-4"-411"0"0,0 0 1 0 0,0 1-1 0 0,-1 0 0 0 0,-13-3 0 0 0,-14-5 1575 0 0,35 11-1680 0 0,0 0 1 0 0,1 0 0 0 0,-1-1 0 0 0,0 1 0 0 0,1 0 0 0 0,-1 0-1 0 0,1-1 1 0 0,-1 1 0 0 0,0 0 0 0 0,1-1 0 0 0,-1 1 0 0 0,1 0-1 0 0,-1-1 1 0 0,1 1 0 0 0,-1-1 0 0 0,1 1 0 0 0,0-1 0 0 0,-1 1-1 0 0,1-1 1 0 0,0 0 0 0 0,-1 1 0 0 0,1-1 0 0 0,0 1-1 0 0,0-1 1 0 0,-1 0 0 0 0,1 1 0 0 0,0-1 0 0 0,0 1 0 0 0,0-1-1 0 0,0 0 1 0 0,0 1 0 0 0,0-1 0 0 0,0 0 0 0 0,0 1 0 0 0,0-1-1 0 0,0 0 1 0 0,0 1 0 0 0,0-1 0 0 0,1 0 0 0 0,-1 1 0 0 0,0-1-1 0 0,0 1 1 0 0,1-1 0 0 0,-1 0 0 0 0,0 1 0 0 0,1-1 0 0 0,-1 1-1 0 0,0-1 1 0 0,1 1 0 0 0,-1-1 0 0 0,1 1 0 0 0,-1-1 0 0 0,2 0-1 0 0,3-3-11 0 0,0-1-1 0 0,0 1 0 0 0,11-7 1 0 0,-14 10 33 0 0,13-9-3 0 0,2 1 1 0 0,19-7 0 0 0,6-3-39 0 0,-32 15-38 0 0,-8 3 455 0 0,-2 4-388 0 0,1 1-72 0 0,-1 1 0 0 0,0-1-1 0 0,0 1 1 0 0,0 0 0 0 0,0-1-1 0 0,-1 1 1 0 0,0-1-1 0 0,0 1 1 0 0,0-1 0 0 0,-1 1-1 0 0,1-1 1 0 0,-1 1-1 0 0,0-1 1 0 0,0 0 0 0 0,-5 6-1 0 0,-5 8 102 0 0,-1-1 0 0 0,-17 17 0 0 0,17-19-27 0 0,3-3-13 0 0,2-4-6 0 0,6-6 48 0 0,2-4-155 0 0,0 0-1 0 0,0 0 0 0 0,0 1 1 0 0,0-1-1 0 0,0 0 0 0 0,0 0 0 0 0,1 0 1 0 0,-1 0-1 0 0,1 1 0 0 0,-1-1 1 0 0,2-3-1 0 0,-2 5-26 0 0,6-14-1072 0 0,0-2-370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32 15031 0 0,'8'-32'4770'0'0,"-6"35"-3746"0"0,0 3-884 0 0,-1 0 1 0 0,1 0 0 0 0,-1 0 0 0 0,0 1 0 0 0,0-1 0 0 0,-1 0 0 0 0,0 1 0 0 0,0-1 0 0 0,0 0 0 0 0,-1 1 0 0 0,0-1-1 0 0,0 0 1 0 0,-4 11 0 0 0,-4 10 271 0 0,-23 44 1 0 0,29-63-328 0 0,-72 122 507 0 0,35-65-481 0 0,25-41-194 0 0,2 0 1 0 0,0 1 0 0 0,2 1-1 0 0,-9 30 1 0 0,18-46-468 0 0,2-7-871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86 1375 0 0,'-2'1'66'0'0,"-4"-1"-57"0"0,-1 0 0 0 0,1 0 0 0 0,-11-1 0 0 0,-4 0 460 0 0,7 3 4494 0 0,2-1 4822 0 0,23-13-8488 0 0,-3 6-1086 0 0,1 0 0 0 0,0 0-1 0 0,-1 1 1 0 0,1 0 0 0 0,1 1 0 0 0,16-6-1 0 0,61-12 475 0 0,-68 18-458 0 0,0 1 0 0 0,27-1 0 0 0,-41 3-179 0 0,0 1-1 0 0,1 1 0 0 0,-1-1 1 0 0,0 1-1 0 0,1 0 0 0 0,-1 0 1 0 0,0 0-1 0 0,0 1 0 0 0,0 0 1 0 0,0 0-1 0 0,0 0 0 0 0,0 1 1 0 0,6 4-1 0 0,-9-6-30 0 0,0 1 0 0 0,0-1 0 0 0,-1 1 0 0 0,1-1-1 0 0,-1 1 1 0 0,1 0 0 0 0,-1 0 0 0 0,0 0 0 0 0,0 0 0 0 0,0 0 0 0 0,0 0-1 0 0,0 0 1 0 0,0 0 0 0 0,-1 0 0 0 0,1 0 0 0 0,0 0 0 0 0,-1 1 0 0 0,0 2-1 0 0,0-1-4 0 0,0 0 0 0 0,0 0 0 0 0,-1 0 0 0 0,0 0 0 0 0,0 0 0 0 0,0 0 0 0 0,0-1 0 0 0,0 1 0 0 0,-4 6 0 0 0,-1 0 3 0 0,1-1 1 0 0,-2 0 0 0 0,1-1-1 0 0,-1 1 1 0 0,-1-1 0 0 0,-13 12-1 0 0,5-8 2 0 0,-1-1-1 0 0,0 0 0 0 0,0-2 0 0 0,-1 0 0 0 0,0-1 0 0 0,-1-1 1 0 0,-28 8-1 0 0,0-4-12 0 0,-93 10 1 0 0,96-18-32 0 0,41-3-102 0 0,7 0-1544 0 0,56 2 1533 0 0,1 2 1 0 0,96 19-1 0 0,-146-21 297 0 0,0 1 0 0 0,1 0 0 0 0,-1 1 0 0 0,19 9 0 0 0,-26-10-98 0 0,0-1 0 0 0,0 1 0 0 0,0 0 0 0 0,0 0 0 0 0,-1 0 0 0 0,1 0 0 0 0,-1 0 0 0 0,0 1 0 0 0,0 0 0 0 0,0 0 0 0 0,-1 0 0 0 0,1 0 0 0 0,-1 0 0 0 0,3 7 0 0 0,-4-8-20 0 0,0 1 1 0 0,0-1-1 0 0,0 1 1 0 0,0 0 0 0 0,-1-1-1 0 0,1 1 1 0 0,-1 0 0 0 0,0-1-1 0 0,0 1 1 0 0,0 0-1 0 0,-1-1 1 0 0,1 1 0 0 0,-1 0-1 0 0,0-1 1 0 0,0 1 0 0 0,0-1-1 0 0,-1 1 1 0 0,1-1-1 0 0,-1 1 1 0 0,0-1 0 0 0,0 0-1 0 0,0 0 1 0 0,0 0 0 0 0,-5 4-1 0 0,-3 2 45 0 0,-1 0-1 0 0,-1-1 1 0 0,0 0-1 0 0,0-1 1 0 0,-16 7-1 0 0,-67 22 352 0 0,90-34-407 0 0,-136 38 402 0 0,88-27-348 0 0,41-10-74 0 0,0-1 0 0 0,0-1 0 0 0,-1 0 0 0 0,-23-1-1 0 0,14 0-66 0 0,20 0-376 0 0,5-12-6995 0 0,3-2 459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9215 0 0,'0'0'9628'0'0,"1"3"-8537"0"0,0 1-968 0 0,-1-1-1 0 0,1 1 1 0 0,-1 0-1 0 0,0-1 1 0 0,0 1 0 0 0,0-1-1 0 0,-1 1 1 0 0,1 0 0 0 0,-1-1-1 0 0,0 1 1 0 0,0-1 0 0 0,0 1-1 0 0,-2 3 1 0 0,-5 10 301 0 0,-13 22 0 0 0,7-15-100 0 0,-110 197 1414 0 0,89-161-1540 0 0,-68 102-32 0 0,93-147-164 0 0,10-15-75 0 0,-2 3-1997 0 0,1-3 1656 0 0,1 1 0 0 0,0-1 1 0 0,-1 1-1 0 0,1 0 0 0 0,0-1 0 0 0,0 1 0 0 0,-1-1 0 0 0,1 1 0 0 0,0 0 0 0 0,0-1 0 0 0,0 1 1 0 0,0-1-1 0 0,0 1 0 0 0,0 0 0 0 0,0 1 0 0 0,13 2-6557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14 11055 0 0,'1'-1'506'0'0,"0"-1"-305"0"0,1-1-141 0 0,13-5 6159 0 0,-16 11-5435 0 0,0 3-583 0 0,-1 0 1 0 0,-1 0-1 0 0,1 0 1 0 0,-1 0 0 0 0,0 0-1 0 0,-5 6 1 0 0,-27 35 600 0 0,4-8-235 0 0,-12 20-136 0 0,-39 64-81 0 0,48-70-297 0 0,28-39-53 0 0,3-2 16 0 0,3-12-14 0 0,0 0 0 0 0,0 0-1 0 0,0 1 1 0 0,0-1 0 0 0,0 0 0 0 0,0 0-1 0 0,0 0 1 0 0,0 0 0 0 0,0 0 0 0 0,0 0-1 0 0,0 1 1 0 0,0-1 0 0 0,0 0-1 0 0,0 0 1 0 0,0 0 0 0 0,0 0 0 0 0,1 0-1 0 0,-1 0 1 0 0,0 0 0 0 0,0 1 0 0 0,0-1-1 0 0,0 0 1 0 0,0 0 0 0 0,0 0 0 0 0,0 0-1 0 0,0 0 1 0 0,0 0 0 0 0,0 0 0 0 0,0 0-1 0 0,1 0 1 0 0,-1 0 0 0 0,0 1-1 0 0,0-1 1 0 0,0 0 0 0 0,0 0 0 0 0,0 0-1 0 0,0 0 1 0 0,0 0 0 0 0,1 0 0 0 0,-1 0-1 0 0,0 0 1 0 0,0 0 0 0 0,6 2 23 0 0,0 0-1 0 0,-1 0 1 0 0,1 0 0 0 0,0-1 0 0 0,0 0-1 0 0,0 0 1 0 0,0-1 0 0 0,11 0 0 0 0,54-6 149 0 0,-49 3-129 0 0,99-12 213 0 0,131-34-1 0 0,-241 46-481 0 0,0 0 0 0 0,10-6 0 0 0,-5 1-5982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11055 0 0,'0'0'1002'0'0,"-1"2"-824"0"0,-8 24 3327 0 0,-16 29-1 0 0,-42 65-128 0 0,26-48-2469 0 0,-175 337 662 0 0,181-330-1493 0 0,-27 91 0 0 0,48-129-69 0 0,1 12-193 0 0,4-14-236 0 0,9-37-613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10135 0 0,'0'0'464'0'0,"3"1"-9"0"0,25 16 663 0 0,38 27 1 0 0,-35-22 944 0 0,-12-9-1353 0 0,-1 1 0 0 0,0 1 0 0 0,18 21 0 0 0,-29-28-547 0 0,1 1 1 0 0,-1 0-1 0 0,-1 1 0 0 0,1-1 0 0 0,-2 1 1 0 0,1 0-1 0 0,-2 1 0 0 0,6 15 0 0 0,-8-21-116 0 0,-1 1-1 0 0,0 0 0 0 0,-1-1 1 0 0,1 1-1 0 0,-1 0 0 0 0,0-1 0 0 0,-1 1 1 0 0,1 0-1 0 0,-1 0 0 0 0,0-1 1 0 0,0 1-1 0 0,-1-1 0 0 0,0 1 1 0 0,0-1-1 0 0,0 0 0 0 0,-4 7 1 0 0,1-4-16 0 0,0 0 1 0 0,-1 0 0 0 0,0-1-1 0 0,-1 0 1 0 0,1 0-1 0 0,-1 0 1 0 0,-1-1 0 0 0,-13 10-1 0 0,5-6 19 0 0,0-1 0 0 0,0-1 0 0 0,-1-1 0 0 0,0 0 1 0 0,-1-1-1 0 0,1-1 0 0 0,-1-1 0 0 0,-29 4 0 0 0,38-8-411 0 0,-1 0-1 0 0,0 0 1 0 0,1 0 0 0 0,0-1-1 0 0,-1-1 1 0 0,1 0 0 0 0,-13-4-1 0 0,12 1-1022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1447 107 13823 0 0,'7'-6'287'0'0,"16"-14"326"0"0,0 1 0 0 0,2 2 0 0 0,49-28 5019 0 0,-86 53-5366 0 0,-87 44 455 0 0,-23 13-165 0 0,-408 270-281 0 0,275-184-297 0 0,195-121 0 0 0,-2-3 1 0 0,-89 26-1 0 0,120-44-39 0 0,-5 2-58 0 0,-45 8 1 0 0,71-18 69 0 0,-1 0 0 0 0,1 0 0 0 0,-1 0 0 0 0,1-1 0 0 0,-1-1 0 0 0,1 0 0 0 0,0 0 0 0 0,-1-1 0 0 0,-11-4 0 0 0,20 5 34 0 0,-1 0 0 0 0,1 0-1 0 0,-1 0 1 0 0,1 0-1 0 0,0 0 1 0 0,-1-1 0 0 0,1 1-1 0 0,0-1 1 0 0,0 0-1 0 0,0 1 1 0 0,0-1 0 0 0,0 0-1 0 0,1 0 1 0 0,-1 0-1 0 0,0 0 1 0 0,1-1 0 0 0,0 1-1 0 0,-1 0 1 0 0,1-1-1 0 0,0 1 1 0 0,0-1 0 0 0,1 1-1 0 0,-1-1 1 0 0,0-2-1 0 0,0 1-8 0 0,1 0-1 0 0,0-1 1 0 0,0 1-1 0 0,1 0 0 0 0,-1 0 1 0 0,1-1-1 0 0,0 1 0 0 0,0 0 1 0 0,0 0-1 0 0,1 0 0 0 0,-1 0 1 0 0,1 0-1 0 0,0 1 0 0 0,4-6 1 0 0,1-3 8 0 0,2 1 0 0 0,-1 1 0 0 0,1 0 0 0 0,1 0 0 0 0,0 0 0 0 0,0 2 0 0 0,1-1 0 0 0,0 1 0 0 0,0 1 0 0 0,1 0 0 0 0,23-11 0 0 0,-18 12 51 0 0,-1 1 1 0 0,1 0-1 0 0,0 1 0 0 0,0 1 0 0 0,1 0 1 0 0,-1 2-1 0 0,1 0 0 0 0,32 3 0 0 0,-7 1 84 0 0,-1 3 0 0 0,0 1 0 0 0,-1 3-1 0 0,0 1 1 0 0,0 2 0 0 0,-1 1 0 0 0,-1 3 0 0 0,48 26-1 0 0,-45-19 4 0 0,1-1-1 0 0,72 25 1 0 0,-91-40-248 0 0,1-1 0 0 0,-1-1 0 0 0,2-2 0 0 0,-1 0 0 0 0,0-1 0 0 0,43-2 0 0 0,-51-3-5322 0 0,-2-1-1864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3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3 143 3223 0 0,'-3'4'13629'0'0,"8"-3"-11269"0"0,9 3-1066 0 0,4-5-886 0 0,0-1 0 0 0,-1 0 1 0 0,1-1-1 0 0,23-8 0 0 0,70-28 461 0 0,-81 27-733 0 0,169-56-1438 0 0,-165 55 435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65 15575 0 0,'0'0'712'0'0,"-3"-2"-14"0"0,-2-1-519 0 0,2 0-147 0 0,0 1 0 0 0,0 0 0 0 0,-1 0 0 0 0,1 1-1 0 0,-1-1 1 0 0,-7-1 0 0 0,1-2 3010 0 0,15 3 27 0 0,4 1-3549 0 0,48-11 956 0 0,0 2 1 0 0,106-4-1 0 0,-141 14-1505 0 0,0 0 1 0 0,1 2-1 0 0,28 4 1 0 0,-48-5-1188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6911 0 0,'0'0'1104'0'0,"2"3"938"0"0,0-1-1358 0 0,-1 1 1 0 0,1-1 0 0 0,0 1-1 0 0,1-1 1 0 0,-1 0 0 0 0,0 0-1 0 0,1 0 1 0 0,-1 0 0 0 0,1 0 0 0 0,4 2-1 0 0,0-1-139 0 0,-1 0 0 0 0,1-1 1 0 0,-1 0-1 0 0,11 2 0 0 0,11 0 60 0 0,1-1 0 0 0,-1-1 1 0 0,56-4-1 0 0,87-19 540 0 0,-102 11-714 0 0,24-5-554 0 0,-56 6-4028 0 0,-35 9 2657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4143 0 0,'0'0'12758'0'0,"2"-1"-12106"0"0,11-7 237 0 0,-5 3 2706 0 0,-9 11-3583 0 0,0 0 1 0 0,0 0 0 0 0,0 0 0 0 0,0 0 0 0 0,-1 0-1 0 0,0-1 1 0 0,-1 1 0 0 0,1-1 0 0 0,-1 0 0 0 0,-4 7-1 0 0,-4 7 47 0 0,5-7 5 0 0,5-10 74 0 0,11-9-1694 0 0,3-2 640 0 0,3-5-11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101 285 13559 0 0,'0'0'1231'0'0,"-1"-1"-1014"0"0,-4-5-119 0 0,4 5-27 0 0,1 0 0 0 0,-1 0 0 0 0,1 0 1 0 0,-1-1-1 0 0,1 1 0 0 0,0 0 0 0 0,-1 0 1 0 0,1 0-1 0 0,0 0 0 0 0,0-1 0 0 0,0 1 1 0 0,0 0-1 0 0,0 0 0 0 0,0-1 0 0 0,0 1 1 0 0,0 0-1 0 0,0 0 0 0 0,1 0 0 0 0,-1-1 1 0 0,0 1-1 0 0,1 0 0 0 0,-1 0 0 0 0,1 0 1 0 0,-1 0-1 0 0,1 0 0 0 0,0 0 0 0 0,-1 0 1 0 0,1 0-1 0 0,0 0 0 0 0,1-1 0 0 0,3-4 138 0 0,1 1 0 0 0,-1 0 0 0 0,9-6 0 0 0,-14 10-207 0 0,31-19 679 0 0,54-29 0 0 0,-52 31-384 0 0,14-6 215 0 0,1 2-1 0 0,1 2 1 0 0,1 2 0 0 0,77-18-1 0 0,-114 34-346 0 0,2 0 0 0 0,20-1 0 0 0,-30 5-41 0 0,3 6-59 0 0,-7-6-64 0 0,-1 0 0 0 0,1 0 0 0 0,-1 0 0 0 0,0 0 0 0 0,1 0 0 0 0,-1 0 0 0 0,0 0 0 0 0,-1 0 0 0 0,1 0 0 0 0,0 0 0 0 0,0 0-1 0 0,-1 0 1 0 0,1 0 0 0 0,-1 0 0 0 0,0 0 0 0 0,0 0 0 0 0,0 0 0 0 0,0 0 0 0 0,0-1 0 0 0,0 1 0 0 0,0 0 0 0 0,-3 2 0 0 0,-3 5 25 0 0,-1 0 1 0 0,-14 12 0 0 0,-12 7 12 0 0,-2-2 1 0 0,-39 22-1 0 0,-32 23 24 0 0,-88 71-63 0 0,176-127-36 0 0,1 1 0 0 0,0 1 0 0 0,1 1 0 0 0,1 0 0 0 0,1 1 0 0 0,0 1 0 0 0,-22 41 0 0 0,26-44-294 0 0,9-14 281 0 0,0 0 1 0 0,0-1 0 0 0,0 1-1 0 0,0 0 1 0 0,1 1-1 0 0,-2 2 1 0 0,2 4 37 0 0,2-9 11 0 0,-1 0 0 0 0,1 0 0 0 0,-1 0 0 0 0,1-1 0 0 0,-1 1 0 0 0,1 0 0 0 0,-1-1 0 0 0,1 1 0 0 0,-1-1 0 0 0,1 1 0 0 0,0 0 0 0 0,-1-1 0 0 0,1 1 0 0 0,1-1 0 0 0,1 2 18 0 0,1 0 0 0 0,-1-1 0 0 0,1 0-1 0 0,0 0 1 0 0,-1 0 0 0 0,1 0 0 0 0,0 0 0 0 0,0-1-1 0 0,7 0 1 0 0,38-3 246 0 0,-38 1-218 0 0,143-6 352 0 0,-73 5-321 0 0,-15 3-23 0 0,39-2-55 0 0,-99 1 538 0 0,-1 1-2092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12607 0 0,'0'0'3800'0'0,"-2"2"-3533"0"0,-11 11 119 0 0,-1-1-1 0 0,0 0 1 0 0,-1-1-1 0 0,-28 17 1 0 0,15-10-151 0 0,-22 14 67 0 0,-58 53 1 0 0,83-62-122 0 0,0 1-1 0 0,2 2 1 0 0,-35 48 0 0 0,50-62-166 0 0,1-1 1 0 0,1 1 0 0 0,-1 1-1 0 0,2-1 1 0 0,0 1 0 0 0,0 0-1 0 0,1 0 1 0 0,1 1 0 0 0,-2 19 0 0 0,4-27-15 0 0,1 0 1 0 0,-1 0-1 0 0,2 0 1 0 0,-1 0-1 0 0,1 0 1 0 0,0-1 0 0 0,0 1-1 0 0,0 0 1 0 0,1 0-1 0 0,0 0 1 0 0,0-1-1 0 0,0 1 1 0 0,1-1 0 0 0,0 0-1 0 0,0 0 1 0 0,0 0-1 0 0,1 0 1 0 0,0 0-1 0 0,0-1 1 0 0,0 1-1 0 0,0-1 1 0 0,1 0 0 0 0,9 6-1 0 0,-3-4 2 0 0,-1 0 0 0 0,1-1 0 0 0,1 0-1 0 0,-1-1 1 0 0,0-1 0 0 0,1 0 0 0 0,0 0 0 0 0,0-1-1 0 0,0 0 1 0 0,0-1 0 0 0,0-1 0 0 0,0 0-1 0 0,22-3 1 0 0,0-2 160 0 0,-2-2-1 0 0,1-1 1 0 0,54-21 0 0 0,-76 25-80 0 0,0-1 1 0 0,1 0-1 0 0,-1-1 1 0 0,-1 0 0 0 0,0-1-1 0 0,1 0 1 0 0,-2-1 0 0 0,13-12-1 0 0,-16 14-56 0 0,-1 0 0 0 0,0-1 0 0 0,0 0 0 0 0,0 0 0 0 0,-1 0 0 0 0,0-1 0 0 0,-1 1 0 0 0,1-1 0 0 0,-2 0-1 0 0,1 0 1 0 0,-1 0 0 0 0,3-17 0 0 0,-4 20-27 0 0,0 1 0 0 0,-2-16 0 0 0,1 19-15 0 0,0-1 0 0 0,-1 1 0 0 0,1-1 0 0 0,0 1 0 0 0,0-1 0 0 0,-1 1 0 0 0,1-1 0 0 0,-1 1 0 0 0,1 0 0 0 0,-1-1 0 0 0,0 1 0 0 0,0 0 1 0 0,1-1-1 0 0,-1 1 0 0 0,0 0 0 0 0,0 0 0 0 0,0 0 0 0 0,0 0 0 0 0,-1 0 0 0 0,1 0 0 0 0,0 0 0 0 0,0 0 0 0 0,-1 0 0 0 0,1 0 0 0 0,-3 0 0 0 0,0 0-2 0 0,-1 1 1 0 0,0-1-1 0 0,0 1 0 0 0,0 0 1 0 0,1 1-1 0 0,-1-1 0 0 0,0 1 1 0 0,1 0-1 0 0,-1 0 0 0 0,0 0 1 0 0,1 1-1 0 0,-8 3 0 0 0,-2 1-13 0 0,1 2 0 0 0,-21 13 0 0 0,25-15 25 0 0,1 0 1 0 0,0 1-1 0 0,0 0 0 0 0,1 0 0 0 0,0 1 0 0 0,0 0 1 0 0,1 0-1 0 0,0 0 0 0 0,0 1 0 0 0,1 0 0 0 0,0 0 1 0 0,0 1-1 0 0,1-1 0 0 0,-4 14 0 0 0,4 0 29 0 0,5-19-35 0 0,0 0-126 0 0,-1 2-688 0 0,0-5 671 0 0,0 0 0 0 0,0 0 0 0 0,0 0 0 0 0,0 0 0 0 0,0 0 0 0 0,0 0-1 0 0,0 0 1 0 0,1 0 0 0 0,-1 0 0 0 0,0-1 0 0 0,1 1 0 0 0,-1 0 0 0 0,0 0 0 0 0,1 0 0 0 0,-1 0 0 0 0,2 1 0 0 0,5 10-6382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1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71 4143 0 0,'0'0'319'0'0,"-2"0"-210"0"0,2-1-114 0 0,-48-16 17174 0 0,69 8-16805 0 0,0 2-1 0 0,1 0 1 0 0,24-3 0 0 0,70-6 173 0 0,-103 15-475 0 0,-5 0-40 0 0,-1 0 0 0 0,1 1 0 0 0,-1 0 0 0 0,0 0 0 0 0,1 1 0 0 0,9 1 0 0 0,-16-1-18 0 0,0-1 1 0 0,0 0-1 0 0,0 0 0 0 0,-1 1 0 0 0,1-1 1 0 0,0 0-1 0 0,0 1 0 0 0,0-1 1 0 0,0 1-1 0 0,0 0 0 0 0,-1-1 0 0 0,1 1 1 0 0,0-1-1 0 0,0 2 0 0 0,0 0-3 0 0,0 0 0 0 0,0 1 0 0 0,0-1 0 0 0,0 0 0 0 0,0 1 0 0 0,-1-1 0 0 0,0 0 0 0 0,1 1 0 0 0,-1-1 0 0 0,0 1 0 0 0,0-1 0 0 0,0 1 0 0 0,0-1 0 0 0,-1 0 0 0 0,1 1 0 0 0,-1-1 0 0 0,-1 4 0 0 0,0 3-2 0 0,-1-1 1 0 0,0 0-1 0 0,-9 14 1 0 0,2-5 0 0 0,-2-1 0 0 0,0 0 0 0 0,-1-1 0 0 0,0-1 0 0 0,-17 15 0 0 0,-83 60 0 0 0,48-40 0 0 0,-8 5 0 0 0,30-22 0 0 0,-78 73 0 0 0,116-100-1 0 0,0 0-1 0 0,1 0 1 0 0,-1 1 0 0 0,1-1-1 0 0,0 1 1 0 0,1 0 0 0 0,0 0-1 0 0,-5 12 1 0 0,7-15-5 0 0,-1 1 0 0 0,1-1 1 0 0,0 0-1 0 0,0 1 0 0 0,1-1 0 0 0,-1 1 0 0 0,1 0 0 0 0,0-1 1 0 0,0 5-1 0 0,0 0-7 0 0,2 7-29 0 0,5-2 31 0 0,-3-9 15 0 0,-1-1-1 0 0,1 1 1 0 0,-1-1-1 0 0,1 0 1 0 0,0-1 0 0 0,0 1-1 0 0,0-1 1 0 0,1 1-1 0 0,-1-1 1 0 0,1 0 0 0 0,-1-1-1 0 0,1 1 1 0 0,-1-1-1 0 0,1 0 1 0 0,0 0-1 0 0,0-1 1 0 0,8 1 0 0 0,8-1 33 0 0,1-1 0 0 0,36-6-1 0 0,-30 3-11 0 0,225-9 250 0 0,-251 13-357 0 0,3 0-251 0 0,4-1-2905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606 154 11055 0 0,'11'-21'973'0'0,"-6"13"-394"0"0,-1 1 0 0 0,0-1 1 0 0,-1 1-1 0 0,0-1 0 0 0,4-13 0 0 0,-7 19-306 0 0,0 0 0 0 0,0 0 0 0 0,0 0 0 0 0,0 0-1 0 0,-1 1 1 0 0,1-1 0 0 0,-1 0 0 0 0,1 0 0 0 0,-1 0-1 0 0,1 0 1 0 0,-1 0 0 0 0,0 1 0 0 0,0-1 0 0 0,0 0 0 0 0,0 0-1 0 0,0 1 1 0 0,0-1 0 0 0,-1 1 0 0 0,1-1 0 0 0,0 1-1 0 0,-4-2 1 0 0,1-1-159 0 0,-1 0 0 0 0,0 1 1 0 0,0 0-1 0 0,0 0 0 0 0,-10-4 0 0 0,7 5-96 0 0,0 0 0 0 0,0 0 1 0 0,0 1-1 0 0,0 0 0 0 0,0 0 0 0 0,0 1 1 0 0,0 0-1 0 0,-1 0 0 0 0,-9 2 1 0 0,-11 4-21 0 0,-35 10 1 0 0,19-4 6 0 0,43-12-4 0 0,-30 8-18 0 0,0 0 0 0 0,1 2-1 0 0,-52 24 1 0 0,74-30 9 0 0,0 2 0 0 0,1-1 1 0 0,-1 1-1 0 0,1 0 0 0 0,1 1 0 0 0,-1 0 0 0 0,-7 9 0 0 0,11-11 8 0 0,1 0-1 0 0,-1 1 1 0 0,1-1 0 0 0,-1 1-1 0 0,2 0 1 0 0,-1 0-1 0 0,1 0 1 0 0,0 1 0 0 0,0-1-1 0 0,0 1 1 0 0,1-1 0 0 0,0 8-1 0 0,0-8-4 0 0,2 0 0 0 0,-1 0 0 0 0,0 0 0 0 0,1 0 0 0 0,1 0 0 0 0,-1 0 0 0 0,1 0 1 0 0,-1 0-1 0 0,2 0 0 0 0,-1-1 0 0 0,1 1 0 0 0,0-1 0 0 0,0 0 0 0 0,0 1 0 0 0,1-2 0 0 0,7 10 0 0 0,4 1-13 0 0,2 1 0 0 0,0-2 0 0 0,22 15 0 0 0,-34-26 18 0 0,40 26-71 0 0,1-2 1 0 0,71 29-1 0 0,-95-45 42 0 0,-19-10 23 0 0,21 10-45 0 0,32 20-1 0 0,-50-27 50 0 0,0 0 0 0 0,-1 0 0 0 0,0 0 1 0 0,0 1-1 0 0,0-1 0 0 0,0 1 0 0 0,-1 0 0 0 0,0 1 1 0 0,0-1-1 0 0,0 1 0 0 0,3 7 0 0 0,-5-9 5 0 0,-1 1 1 0 0,0-1-1 0 0,0 1 0 0 0,0 0 0 0 0,0-1 1 0 0,-1 1-1 0 0,0 0 0 0 0,0-1 0 0 0,0 1 1 0 0,0 0-1 0 0,-1-1 0 0 0,0 1 0 0 0,0-1 1 0 0,0 1-1 0 0,-1-1 0 0 0,1 1 0 0 0,-1-1 1 0 0,-3 6-1 0 0,2-5 7 0 0,0 1 0 0 0,0-1 0 0 0,-1 0 0 0 0,0-1 0 0 0,0 1 0 0 0,0-1 0 0 0,0 0 0 0 0,-1 0 0 0 0,0 0 1 0 0,0 0-1 0 0,0-1 0 0 0,0 0 0 0 0,-10 5 0 0 0,-21 4 22 0 0,-1-1 1 0 0,0-2-1 0 0,-1-2 1 0 0,0-1-1 0 0,-57 1 0 0 0,67-6-12 0 0,-36-4 0 0 0,51 2-1 0 0,0-1 0 0 0,0 0 0 0 0,0-2 0 0 0,-23-7 0 0 0,34 10-15 0 0,-1 0 1 0 0,1 0-1 0 0,0-1 0 0 0,0 1 0 0 0,0 0 1 0 0,0-1-1 0 0,0 1 0 0 0,0-1 0 0 0,0 0 1 0 0,0 1-1 0 0,1-1 0 0 0,-1 0 0 0 0,1 0 1 0 0,-1 0-1 0 0,1 0 0 0 0,0 0 0 0 0,0-1 1 0 0,0 1-1 0 0,-1-3 0 0 0,1 2 9 0 0,0-1 0 0 0,1 0 0 0 0,0 0 0 0 0,-1 1 0 0 0,2-1 0 0 0,-1 0 0 0 0,0 0 0 0 0,1 0 0 0 0,-1 1 0 0 0,1-1 0 0 0,2-4 0 0 0,3-8 48 0 0,1 1-1 0 0,0 0 1 0 0,1 0 0 0 0,15-19-1 0 0,2 0 21 0 0,1 2 0 0 0,1 1 0 0 0,60-53 0 0 0,107-65 204 0 0,-154 120-186 0 0,-32 23-66 0 0,4-3 55 0 0,0 0 1 0 0,18-19 0 0 0,-29 26-144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12007 0 0,'0'0'1888'0'0,"-2"2"-1230"0"0,-4 10 141 0 0,0 1 1 0 0,0 0-1 0 0,1 0 1 0 0,-4 19-1 0 0,0-3-463 0 0,3-12-280 0 0,-14 45 429 0 0,-39 80-1 0 0,15-57-356 0 0,-110 154 0 0 0,147-229-138 0 0,1-2-19 0 0,0 0-1 0 0,1 0 0 0 0,-7 17 0 0 0,10-22-646 0 0,5-4-252 0 0,11-4-1067 0 0,7-7-4069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6911 0 0,'0'0'11154'0'0,"3"-1"-10286"0"0,13-3-259 0 0,-1-1 1 0 0,0 0 0 0 0,21-12 0 0 0,15-5 162 0 0,108-27 341 0 0,-136 43-1084 0 0,1 2 0 0 0,-1 0 0 0 0,1 2 0 0 0,47 1 0 0 0,-68 1-230 0 0,1 1 0 0 0,-1-1 1 0 0,0 1-1 0 0,1 0 0 0 0,-1 0 1 0 0,0 0-1 0 0,4 3 0 0 0,7 6-6381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1321 75 7831 0 0,'0'0'603'0'0,"2"-2"-396"0"0,17-31 2889 0 0,-19 31-1335 0 0,1 0-1158 0 0,5-20 1854 0 0,-4 9 1734 0 0,-5 20-4131 0 0,0-1 1 0 0,0 1-1 0 0,-1-1 1 0 0,0 0-1 0 0,0 0 1 0 0,0 0 0 0 0,-1-1-1 0 0,-10 10 1 0 0,-15 14 20 0 0,-2-2 1 0 0,0-1 0 0 0,-60 36-1 0 0,40-33-33 0 0,-110 44-1 0 0,44-25 15 0 0,-78 28-192 0 0,136-57 88 0 0,-93 26-168 0 0,124-38 177 0 0,1-2 0 0 0,-2-1 0 0 0,-41 1 0 0 0,49-5 26 0 0,-59-2-90 0 0,70 1 82 0 0,0-1 0 0 0,0 0 0 0 0,1 0 0 0 0,-1-1 0 0 0,-14-7 0 0 0,23 9 0 0 0,-1 0 0 0 0,1 0 0 0 0,0 0 1 0 0,-1-1-1 0 0,1 1 0 0 0,0-1 1 0 0,0 0-1 0 0,0 1 0 0 0,0-1 1 0 0,1 0-1 0 0,-1 0 0 0 0,0 0 1 0 0,1-1-1 0 0,-1 1 0 0 0,1 0 0 0 0,0 0 1 0 0,0-1-1 0 0,0 1 0 0 0,0-1 1 0 0,0 1-1 0 0,0-1 0 0 0,1 1 1 0 0,-1-1-1 0 0,1-3 0 0 0,0 2-16 0 0,0 0-1 0 0,0 1 1 0 0,1-1 0 0 0,-1 0-1 0 0,1 0 1 0 0,0 0 0 0 0,1 0-1 0 0,-1 1 1 0 0,0-1-1 0 0,1 0 1 0 0,0 1 0 0 0,0-1-1 0 0,0 1 1 0 0,0 0 0 0 0,5-5-1 0 0,3-3 4 0 0,1 1 1 0 0,1 0-1 0 0,-1 1 0 0 0,2 1 0 0 0,-1 0 0 0 0,1 0 1 0 0,0 1-1 0 0,1 1 0 0 0,-1 0 0 0 0,1 1 1 0 0,1 0-1 0 0,-1 1 0 0 0,0 1 0 0 0,1 1 0 0 0,0 0 1 0 0,0 0-1 0 0,-1 1 0 0 0,22 2 0 0 0,-29 0 24 0 0,-1 0-1 0 0,1 1 1 0 0,0-1-1 0 0,0 1 1 0 0,-1 1-1 0 0,1-1 1 0 0,-1 1-1 0 0,0 0 1 0 0,0 1-1 0 0,0-1 1 0 0,0 1-1 0 0,6 6 1 0 0,2 3 72 0 0,-1 1 1 0 0,0 0 0 0 0,12 19-1 0 0,-19-26-31 0 0,14 21 161 0 0,2 0-1 0 0,33 31 1 0 0,-48-54-144 0 0,0 1 0 0 0,0-2 1 0 0,1 1-1 0 0,0-1 1 0 0,0 0-1 0 0,0 0 1 0 0,0-1-1 0 0,0 0 1 0 0,1-1-1 0 0,-1 1 1 0 0,1-2-1 0 0,0 1 1 0 0,0-1-1 0 0,-1-1 1 0 0,1 1-1 0 0,16-3 1 0 0,9-2 156 0 0,-1-2 1 0 0,66-19 0 0 0,-80 19-171 0 0,78-24 202 0 0,-42 12-216 0 0,90-18-1 0 0,-109 35-1720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5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99 104 2759 0 0,'0'0'1872'0'0,"-10"-5"6104"0"0,5 5-7556 0 0,-1 0 0 0 0,1 0 1 0 0,-1 0-1 0 0,1 1 0 0 0,0 0 0 0 0,-1 0 0 0 0,1 0 0 0 0,0 1 0 0 0,0 0 0 0 0,0 0 0 0 0,0 0 0 0 0,0 0 0 0 0,1 1 0 0 0,-1 0 0 0 0,-5 4 1 0 0,9-6 299 0 0,15 5-588 0 0,-10-6-130 0 0,0 1 1 0 0,0-1-1 0 0,0 0 1 0 0,0 1 0 0 0,0-2-1 0 0,0 1 1 0 0,0 0 0 0 0,0-1-1 0 0,6-2 1 0 0,37-13 69 0 0,-29 9-34 0 0,35-11 6 0 0,1 2 0 0 0,1 2 0 0 0,0 3 1 0 0,69-4-1 0 0,-45 13-1 0 0,-51 3-26 0 0,42-5 0 0 0,-65 3-42 0 0,0 0-1 0 0,0 0 1 0 0,-1 0-1 0 0,1 0 0 0 0,8-5 1 0 0,-11 5 6 0 0,0 0 0 0 0,0 0 0 0 0,0-1 1 0 0,0 1-1 0 0,-1-1 0 0 0,1 0 0 0 0,0 1 0 0 0,2-4 1 0 0,-9 29-36 0 0,0-11 54 0 0,0 0 0 0 0,-1 0 0 0 0,-1-1 0 0 0,0 1 0 0 0,-14 17 0 0 0,-49 50 0 0 0,-15-1 87 0 0,-5 6 99 0 0,77-71-165 0 0,2 0-1 0 0,0 0 1 0 0,0 1 0 0 0,-15 31-1 0 0,-45 92-20 0 0,57-117 23 0 0,8-13-6 0 0,1-1 1 0 0,-7 15-1 0 0,11-20 124 0 0,4-12-239 0 0,0 0-1 0 0,0 1 0 0 0,0 0 1 0 0,1 0-1 0 0,1 0 0 0 0,10-16 1 0 0,-11 19-304 0 0,11-18-4411 0 0,0 1-1602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547 103 8751 0 0,'25'-18'778'0'0,"-17"13"-571"0"0,0-1-1 0 0,0 0 1 0 0,-1 0-1 0 0,0 0 0 0 0,0-1 1 0 0,0 0-1 0 0,-1-1 1 0 0,8-11-1 0 0,-27 13 1572 0 0,4 3-1631 0 0,-1 1 1 0 0,-1 1 0 0 0,1 0 0 0 0,0 0-1 0 0,0 1 1 0 0,0 0 0 0 0,-18 2 0 0 0,-6 1 24 0 0,18-3 38 0 0,0 2 0 0 0,-1 0-1 0 0,1 1 1 0 0,1 1 0 0 0,-1 0-1 0 0,0 1 1 0 0,-20 10 0 0 0,30-12-87 0 0,0 0 1 0 0,1 0-1 0 0,0 0 1 0 0,0 1 0 0 0,0-1-1 0 0,0 1 1 0 0,0 0 0 0 0,1 1-1 0 0,0-1 1 0 0,0 1-1 0 0,0 0 1 0 0,0 0 0 0 0,1 0-1 0 0,0 1 1 0 0,0-1 0 0 0,0 1-1 0 0,-2 6 1 0 0,-20 71 591 0 0,-5-2-1 0 0,-76 150 1 0 0,104-227-707 0 0,-24 42 62 0 0,-31 77 1 0 0,52-109-72 0 0,0 1 1 0 0,1-1 0 0 0,0 1-1 0 0,1 0 1 0 0,1 0 0 0 0,0 0-1 0 0,1 0 1 0 0,1 0 0 0 0,1 0 0 0 0,2 20-1 0 0,-2-29 8 0 0,0-1 0 0 0,1 0 0 0 0,0 0 0 0 0,0 0 0 0 0,0 0 0 0 0,0 0 0 0 0,1 0-1 0 0,0-1 1 0 0,0 1 0 0 0,0-1 0 0 0,0 0 0 0 0,1 0 0 0 0,3 4 0 0 0,0-2 21 0 0,0-1 0 0 0,0 0 1 0 0,0-1-1 0 0,0 0 0 0 0,1 0 1 0 0,-1 0-1 0 0,13 3 0 0 0,7 0 91 0 0,0-1 1 0 0,0-1-1 0 0,54 2 0 0 0,90-8-1607 0 0,-131-1-5680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 10591 0 0,'-1'-2'819'0'0,"-21"-28"6320"0"0,25 32-6687 0 0,18 9-121 0 0,0 1 0 0 0,21 16 0 0 0,-1 0-238 0 0,201 112 427 0 0,-180-105-434 0 0,-35-19-52 0 0,0 1 0 0 0,39 32 0 0 0,-53-38-26 0 0,-1 1 1 0 0,0 0 0 0 0,-1 1-1 0 0,-1 0 1 0 0,0 0 0 0 0,14 26-1 0 0,-21-33-1 0 0,0 0-1 0 0,0 1 1 0 0,0 0-1 0 0,-1 0 1 0 0,0-1-1 0 0,-1 1 1 0 0,1 0-1 0 0,-1 1 1 0 0,-1-1-1 0 0,1 0 1 0 0,-1 0 0 0 0,-1 0-1 0 0,1 0 1 0 0,-1 0-1 0 0,0 0 1 0 0,-1 0-1 0 0,0 0 1 0 0,0 0-1 0 0,0 0 1 0 0,-1-1-1 0 0,0 1 1 0 0,0-1-1 0 0,-1 1 1 0 0,1-1-1 0 0,-1-1 1 0 0,-1 1-1 0 0,1 0 1 0 0,-9 6 0 0 0,-1 2 38 0 0,-1-2 0 0 0,-1 0 0 0 0,0 0 0 0 0,-1-2 0 0 0,-26 13 0 0 0,-94 34 263 0 0,131-55-300 0 0,-34 13-208 0 0,0-2 0 0 0,0-2 0 0 0,-1-1 0 0 0,-44 3 0 0 0,52-9-4806 0 0,3 1-1708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7 1839 0 0,'-8'-7'13936'0'0,"0"14"-13315"0"0,0 0 0 0 0,1 1 0 0 0,0 0-1 0 0,-11 15 1 0 0,-4 6 41 0 0,-11 11-186 0 0,2 2 1 0 0,2 2 0 0 0,-28 55-1 0 0,34-51-485 0 0,-23 67-1 0 0,28-68-335 0 0,17-45-100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11 14223 0 0,'0'0'654'0'0,"0"-2"-17"0"0,3-6-352 0 0,-30 28 797 0 0,6 0-794 0 0,1 1 1 0 0,1 1 0 0 0,1 1-1 0 0,0 0 1 0 0,2 1 0 0 0,1 1-1 0 0,-22 49 1 0 0,34-66-214 0 0,1 0 0 0 0,0 0 0 0 0,0 0 1 0 0,1 0-1 0 0,0 1 0 0 0,0-1 0 0 0,1 10 0 0 0,1-14 0 0 0,9 12 35 0 0,-5-14-95 0 0,-1-1 3 0 0,-1 0 12 0 0,1 0 0 0 0,0 0 0 0 0,-1 0 1 0 0,1-1-1 0 0,0 1 0 0 0,0-1 1 0 0,0 0-1 0 0,0 0 0 0 0,-1 0 1 0 0,1 0-1 0 0,0-1 0 0 0,0 0 1 0 0,0 0-1 0 0,-1 0 0 0 0,1 0 1 0 0,0 0-1 0 0,-1-1 0 0 0,6-2 1 0 0,6-5 188 0 0,0-1 1 0 0,24-19-1 0 0,-22 15-41 0 0,-9 8-112 0 0,-4 4-41 0 0,-1-1-1 0 0,0 1 1 0 0,0-1-1 0 0,0 0 1 0 0,0 0-1 0 0,0 0 1 0 0,-1 0-1 0 0,1-1 0 0 0,-1 1 1 0 0,0 0-1 0 0,0-1 1 0 0,0 0-1 0 0,1-3 1 0 0,-2 3 1 0 0,0 0-1 0 0,0 0 1 0 0,0 0 0 0 0,-1 0-1 0 0,0 0 1 0 0,0 0 0 0 0,0 0-1 0 0,0 0 1 0 0,0 0 0 0 0,-1 0-1 0 0,0 1 1 0 0,0-1 0 0 0,0 0-1 0 0,-3-6 1 0 0,4 8-30 0 0,-1-1-5 0 0,0 0 0 0 0,0 0-1 0 0,0 0 1 0 0,0 0 0 0 0,0 0 0 0 0,0 1 0 0 0,-4-6-1 0 0,-9-13-30 0 0,12 19-114 0 0,-2-4 220 0 0,3 2-2809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22 1839 0 0,'1'-2'83'0'0,"17"-18"9397"0"0,-22 23-5825 0 0,-2 4-3479 0 0,4-5 204 0 0,-16 21 316 0 0,14-18-566 0 0,0 0 0 0 0,0 0 0 0 0,0 0 0 0 0,-10 8 0 0 0,-1 0 249 0 0,1 1 0 0 0,-24 29-1 0 0,35-38-321 0 0,-1 1-1 0 0,1-1 0 0 0,0 1 1 0 0,0 0-1 0 0,1 0 1 0 0,-3 9-1 0 0,1-4-43 0 0,2-7-1 0 0,1 0 0 0 0,0-1 0 0 0,-1 1 0 0 0,1 0 0 0 0,1 0 0 0 0,-1 0 0 0 0,1-1 0 0 0,-1 1 0 0 0,1 5 0 0 0,0 3 12 0 0,0-3-24 0 0,0 0 0 0 0,0-1 0 0 0,1 1 0 0 0,0 0 0 0 0,0-1 0 0 0,1 1 0 0 0,0-1 0 0 0,4 12 0 0 0,3-5 0 0 0,-6-11 10 0 0,0 0 0 0 0,0-1 0 0 0,1 1-1 0 0,-1 0 1 0 0,1-1 0 0 0,0 0 0 0 0,0 0-1 0 0,0 0 1 0 0,0-1 0 0 0,1 1 0 0 0,-1-1 0 0 0,1 0-1 0 0,-1 0 1 0 0,1 0 0 0 0,0-1 0 0 0,0 0-1 0 0,10 2 1 0 0,-13-3 27 0 0,1 0 0 0 0,-1-1 1 0 0,1 1-1 0 0,-1-1 0 0 0,0 1 0 0 0,1-1 0 0 0,-1 0 0 0 0,1 0 0 0 0,-1 1 1 0 0,0-2-1 0 0,4-1 0 0 0,-1 0 45 0 0,4-1 88 0 0,-1-2 0 0 0,0 1 0 0 0,0-1 1 0 0,0 0-1 0 0,-1 0 0 0 0,0-1 0 0 0,0 0 0 0 0,-1-1 0 0 0,11-14 0 0 0,1-8 578 0 0,21-43 0 0 0,-32 59-593 0 0,-3 6-48 0 0,0 2-42 0 0,-1-1-1 0 0,0 0 0 0 0,0-1 1 0 0,-1 1-1 0 0,2-8 0 0 0,-3 2-80 0 0,-1 12-9 0 0,-1 0 0 0 0,1 0 0 0 0,0 1 0 0 0,-1-1 0 0 0,1 0 0 0 0,-1 0 0 0 0,1 0 0 0 0,-1 1 0 0 0,1-1 0 0 0,-1 0 0 0 0,0 0 0 0 0,1 1 0 0 0,-1-1 0 0 0,0 0 0 0 0,1 1 0 0 0,-1-1 0 0 0,0 1 0 0 0,0-1 0 0 0,0 1 0 0 0,1 0 0 0 0,-1-1 0 0 0,0 1 0 0 0,0 0 0 0 0,0-1 0 0 0,-1 1 0 0 0,-27-2-1256 0 0,14 2 105 0 0,4 0-1762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66 4143 0 0,'1'-1'319'0'0,"6"-10"1299"0"0,11-20 0 0 0,-6 9 8058 0 0,-13 24-8948 0 0,-108 168 1303 0 0,-9 16-1453 0 0,111-175-549 0 0,-14 19 0 0 0,-1-1-4 0 0,13-15 10 0 0,-22 24 0 0 0,7-10-176 0 0,23-26-96 0 0,26-15-5983 0 0,-13 5 2731 0 0,2-1-1145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 2759 0 0,'-1'3'207'0'0,"-19"36"1440"0"0,16-33-1026 0 0,1 0-1 0 0,-1 0 0 0 0,1 1 1 0 0,0-1-1 0 0,1 1 1 0 0,0-1-1 0 0,0 1 1 0 0,0 0-1 0 0,1 0 1 0 0,-1 10-1 0 0,1-10-353 0 0,2-1 0 0 0,-1 0 0 0 0,1 1 0 0 0,0-1 0 0 0,0 0 0 0 0,1 0 0 0 0,0 0 0 0 0,0 0 1 0 0,4 7-1 0 0,-6-12-210 0 0,1 0 1 0 0,0 0 0 0 0,-1 0 0 0 0,1 0 0 0 0,0 0 0 0 0,0 0-1 0 0,0 0 1 0 0,0-1 0 0 0,0 1 0 0 0,0 0 0 0 0,0-1 0 0 0,0 1-1 0 0,0-1 1 0 0,0 1 0 0 0,0-1 0 0 0,0 1 0 0 0,0-1 0 0 0,1 0 0 0 0,-1 0-1 0 0,0 0 1 0 0,0 1 0 0 0,0-1 0 0 0,2 0 0 0 0,0 0 31 0 0,1-1 0 0 0,-1 1 0 0 0,0 0-1 0 0,0-1 1 0 0,1 0 0 0 0,3-1 0 0 0,3-3 30 0 0,1 0 0 0 0,-1-1-1 0 0,0 0 1 0 0,0-1 0 0 0,-1 0 0 0 0,0 0-1 0 0,11-12 1 0 0,2-5 278 0 0,26-36 0 0 0,-35 39-397 0 0,-12 17 0 0 0,2-7-12 0 0,-4-1-36 0 0,0 11 37 0 0,0-1 0 0 0,1 1 0 0 0,-1-1 0 0 0,0 1 0 0 0,0-1 0 0 0,0 1 0 0 0,0 0 1 0 0,-1 0-1 0 0,1 0 0 0 0,0 0 0 0 0,-1 0 0 0 0,1 0 0 0 0,0 0 0 0 0,-1 0 0 0 0,1 0 0 0 0,-1 0 0 0 0,1 1 0 0 0,-1-1 0 0 0,0 1 0 0 0,1-1 0 0 0,-1 1 0 0 0,1 0 0 0 0,-4-1 0 0 0,0 0-53 0 0,-1 1 1 0 0,0-1-1 0 0,1 1 0 0 0,-1 0 1 0 0,-10 2-1 0 0,7 0-186 0 0,0 0 1 0 0,0 1-1 0 0,-15 6 0 0 0,22-8 29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76 4607 0 0,'0'0'5111'0'0,"-2"1"-4127"0"0,-7 5-200 0 0,0 0 1 0 0,0 0-1 0 0,1 1 1 0 0,0 0-1 0 0,0 0 1 0 0,1 1-1 0 0,-12 15 1 0 0,18-21-613 0 0,0 1-20 0 0,-1 0-78 0 0,1 1-1 0 0,-1 0 1 0 0,1 0-1 0 0,0 0 1 0 0,1 0 0 0 0,-1 0-1 0 0,1 0 1 0 0,-1 0 0 0 0,1 0-1 0 0,0 0 1 0 0,1 0-1 0 0,-1 0 1 0 0,1 1 0 0 0,0-1-1 0 0,1 4 1 0 0,0-3 37 0 0,0 0 0 0 0,0 0-1 0 0,1 0 1 0 0,0 0 0 0 0,0-1 0 0 0,0 1 0 0 0,0-1 0 0 0,1 0-1 0 0,0 0 1 0 0,0 0 0 0 0,5 4 0 0 0,-1-3-7 0 0,0 0 0 0 0,0 0-1 0 0,0-1 1 0 0,0 0 0 0 0,12 3 0 0 0,-11-4-42 0 0,-7-3-30 0 0,0 1 0 0 0,1-1 0 0 0,-1 0 0 0 0,1 0 0 0 0,-1 0 0 0 0,0 0 0 0 0,1-1 0 0 0,-1 1 0 0 0,0-1 0 0 0,1 0 0 0 0,-1 1 0 0 0,0-1 0 0 0,0 0 0 0 0,0 0 0 0 0,1 0 0 0 0,-1 0 0 0 0,0-1 0 0 0,0 1 0 0 0,-1-1 0 0 0,1 1 0 0 0,2-3 0 0 0,-2 1-4 0 0,-1 1-1 0 0,0-1 1 0 0,0 1 0 0 0,0-1-1 0 0,0 0 1 0 0,0 1 0 0 0,0-1-1 0 0,0 0 1 0 0,-1 0 0 0 0,0 0-1 0 0,1 1 1 0 0,-1-1 0 0 0,0 0-1 0 0,-1-5 1 0 0,0 3-8 0 0,0 0 0 0 0,0 0 0 0 0,0 0 0 0 0,-1 0 0 0 0,0 0 0 0 0,0 0 0 0 0,0 0 0 0 0,0 1 0 0 0,-1-1 0 0 0,0 1 0 0 0,-4-6 0 0 0,-2 0 17 0 0,-1 0-1 0 0,-20-15 0 0 0,19 17-55 0 0,1 0 0 0 0,0-1 0 0 0,1 0 0 0 0,0-1 0 0 0,0 0 0 0 0,-10-16 0 0 0,19 26 7 0 0,0-1 1 0 0,0 0-1 0 0,0 1 0 0 0,-1-1 1 0 0,1 1-1 0 0,0-1 0 0 0,0 1 0 0 0,0-1 1 0 0,0 0-1 0 0,0 1 0 0 0,0-1 1 0 0,0 1-1 0 0,1-1 0 0 0,-1 1 1 0 0,0-1-1 0 0,0 0 0 0 0,0 1 1 0 0,1-1-1 0 0,-1 1 0 0 0,0-1 1 0 0,0 1-1 0 0,1-1 0 0 0,0 0 1 0 0,9-9-165 0 0,-3 6-237 0 0,1 0 0 0 0,-1 0 0 0 0,1 1 0 0 0,0 0 0 0 0,11-2 0 0 0,0-1-3828 0 0,3-1-2071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3679 0 0,'2'2'5054'0'0,"1"0"-4610"0"0,0 0 0 0 0,0 0 0 0 0,-1 0 0 0 0,1 0 0 0 0,1-1 0 0 0,-1 1 0 0 0,0-1-1 0 0,0 0 1 0 0,0 0 0 0 0,1 0 0 0 0,-1 0 0 0 0,0-1 0 0 0,1 1 0 0 0,3-1 0 0 0,5-1-182 0 0,-1 1 1 0 0,0-2-1 0 0,12-2 0 0 0,4-1 504 0 0,5-2 109 0 0,34-11 0 0 0,-46 11-874 0 0,1 1 0 0 0,1 1 1 0 0,-1 1-1 0 0,35-2 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14479 0 0,'0'0'1314'0'0,"3"1"-1078"0"0,4 1-161 0 0,0 0 0 0 0,1-1 0 0 0,-1 0 0 0 0,1 0 0 0 0,-1 0 0 0 0,1-1 0 0 0,-1 0 0 0 0,11-2 0 0 0,6-2 437 0 0,30-9 0 0 0,-53 13-497 0 0,23-7 315 0 0,39-11 660 0 0,10-3-3034 0 0,-59 15-4128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3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12 6447 0 0,'0'0'499'0'0,"2"-1"-328"0"0,12 0 1403 0 0,-6 0 49 0 0,0 0 0 0 0,-1 0-1 0 0,18-5 4792 0 0,-26 9-6397 0 0,0 1 0 0 0,-1-1 0 0 0,1 0 0 0 0,-1 0 1 0 0,1 0-1 0 0,-1 0 0 0 0,0 0 0 0 0,0 0 0 0 0,0 0 1 0 0,0 0-1 0 0,-1-1 0 0 0,-3 4 0 0 0,3-3-14 0 0,-193 190 69 0 0,173-175-134 0 0,-1-1 0 0 0,-1 0 1 0 0,0-2-1 0 0,-32 14 0 0 0,0-6 50 0 0,45-19 14 0 0,-1 0 0 0 0,1 1-1 0 0,1 1 1 0 0,-1 0 0 0 0,1 0-1 0 0,-11 9 1 0 0,20-15 4 0 0,1 1 0 0 0,0 0 1 0 0,0 0-1 0 0,-1 0 0 0 0,1 0 0 0 0,0 0 1 0 0,0 0-1 0 0,0 1 0 0 0,0-1 0 0 0,0 0 1 0 0,0 0-1 0 0,1 1 0 0 0,-1-1 0 0 0,0 1 1 0 0,1-1-1 0 0,-1 0 0 0 0,1 1 0 0 0,-1-1 1 0 0,1 3-1 0 0,-1 1 8 0 0,-2 19 66 0 0,5-12-14 0 0,0-6-22 0 0,0 0-1 0 0,1 0 0 0 0,0-1 1 0 0,0 1-1 0 0,1-1 1 0 0,-1 0-1 0 0,1 0 1 0 0,0 0-1 0 0,1-1 1 0 0,-1 1-1 0 0,1-1 0 0 0,0 0 1 0 0,0 0-1 0 0,0-1 1 0 0,0 1-1 0 0,1-1 1 0 0,6 3-1 0 0,3 0 78 0 0,-1-1-1 0 0,1 0 1 0 0,0 0 0 0 0,0-2-1 0 0,0 0 1 0 0,16 1 0 0 0,-7-3 39 0 0,0-1 0 0 0,34-5 0 0 0,-30 2 131 0 0,29 1-1 0 0,25 0 316 0 0,-18 0-327 0 0,-24 2-244 0 0,-1-2-1 0 0,0-1 0 0 0,1-2 0 0 0,38-10 0 0 0,-67 11-53 0 0,-1-1-1 0 0,0 1 1 0 0,0-2 0 0 0,0 1-1 0 0,0-1 1 0 0,-1-1 0 0 0,0 0-1 0 0,0 0 1 0 0,-1 0 0 0 0,0-1-1 0 0,13-16 1 0 0,-17 17-34 0 0,1 0 0 0 0,-1-1 0 0 0,0 1-1 0 0,-1-1 1 0 0,0 1 0 0 0,4-17 0 0 0,-6 21 14 0 0,0-1 0 0 0,0 0 0 0 0,0 1 0 0 0,-1-1 1 0 0,0 0-1 0 0,0 1 0 0 0,0-1 0 0 0,0 0 0 0 0,0 1 0 0 0,-1-1 0 0 0,0 1 0 0 0,1-1 1 0 0,-1 0-1 0 0,-1 1 0 0 0,1 0 0 0 0,0-1 0 0 0,-5-6 0 0 0,4 8 14 0 0,0 0 1 0 0,0 0-1 0 0,0 1 0 0 0,-1-1 0 0 0,1 0 0 0 0,-1 1 1 0 0,1-1-1 0 0,-1 1 0 0 0,0 0 0 0 0,1 0 0 0 0,-1 0 1 0 0,0 0-1 0 0,0 0 0 0 0,0 1 0 0 0,0-1 0 0 0,0 1 1 0 0,0 0-1 0 0,1 0 0 0 0,-1 0 0 0 0,-5 1 0 0 0,-6 0-22 0 0,1 2-1 0 0,-27 7 0 0 0,27-6 67 0 0,0 0 0 0 0,1 1 0 0 0,0 1 0 0 0,0 0 0 0 0,0 1 0 0 0,1 0-1 0 0,0 1 1 0 0,0 0 0 0 0,-13 14 0 0 0,19-18-5 0 0,1 0 1 0 0,0 0-1 0 0,1 1 1 0 0,-1 0-1 0 0,1 0 0 0 0,0 0 1 0 0,0 0-1 0 0,0 0 0 0 0,1 1 1 0 0,0-1-1 0 0,0 1 0 0 0,0-1 1 0 0,1 1-1 0 0,0 0 0 0 0,0 0 1 0 0,0 0-1 0 0,1 0 0 0 0,0 0 1 0 0,0-1-1 0 0,0 1 0 0 0,1 0 1 0 0,0 0-1 0 0,3 10 0 0 0,-2-8 3 0 0,1-1 0 0 0,0 0 0 0 0,0 0 0 0 0,0 0-1 0 0,1 0 1 0 0,0-1 0 0 0,8 10 0 0 0,-9-13-74 0 0,-1 0 1 0 0,1 0 0 0 0,0-1 0 0 0,1 1 0 0 0,-1-1-1 0 0,0 0 1 0 0,1 0 0 0 0,-1 0 0 0 0,1 0 0 0 0,-1-1-1 0 0,1 1 1 0 0,0-1 0 0 0,0 0 0 0 0,0 0 0 0 0,-1-1-1 0 0,8 1 1 0 0,3 0-968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25 14079 0 0,'1'-2'646'0'0,"1"0"-431"0"0,6-18 3031 0 0,-9 22-3178 0 0,1 0 0 0 0,-1 0 1 0 0,1 0-1 0 0,-1 0 0 0 0,0 0 0 0 0,0 0 1 0 0,0 0-1 0 0,-1 1 0 0 0,-3 7 42 0 0,-17 49 522 0 0,-32 69 168 0 0,44-106-752 0 0,-2-1-1 0 0,-1 0 1 0 0,-26 33 0 0 0,12-24-186 0 0,-9 10-223 0 0,17-10-4172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2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8751 0 0,'0'0'6358'0'0,"-2"1"-5606"0"0,-15 14-223 0 0,0 0 0 0 0,1 2 1 0 0,0 0-1 0 0,-22 32 1 0 0,32-40-463 0 0,0 1 0 0 0,1 0 0 0 0,0 0 0 0 0,0 1 0 0 0,1 0-1 0 0,0 0 1 0 0,1 0 0 0 0,0 0 0 0 0,1 0 0 0 0,1 1 0 0 0,-1 15 0 0 0,1-18-42 0 0,2 0-1 0 0,-1 0 0 0 0,1 0 1 0 0,1 0-1 0 0,0 0 0 0 0,0-1 1 0 0,1 1-1 0 0,3 9 1 0 0,-3-13 18 0 0,0 0 0 0 0,0 1 1 0 0,1-1-1 0 0,0 0 1 0 0,-1 0-1 0 0,2-1 1 0 0,-1 1-1 0 0,0-1 0 0 0,1 0 1 0 0,0 0-1 0 0,0-1 1 0 0,8 5-1 0 0,-7-5 20 0 0,0 0-1 0 0,0 0 0 0 0,0-1 1 0 0,1 0-1 0 0,-1 0 1 0 0,1-1-1 0 0,-1 0 0 0 0,1 0 1 0 0,-1 0-1 0 0,1-1 1 0 0,-1 0-1 0 0,1 0 0 0 0,10-2 1 0 0,-8 0 7 0 0,0 0 0 0 0,-1-1 1 0 0,1 0-1 0 0,-1 0 0 0 0,1 0 0 0 0,-1-1 0 0 0,-1-1 1 0 0,1 1-1 0 0,11-10 0 0 0,-10 7-7 0 0,-1-1 0 0 0,0 0 0 0 0,0-1 0 0 0,0 0-1 0 0,-1 0 1 0 0,9-15 0 0 0,-8 8 17 0 0,0 0 0 0 0,-1-1 0 0 0,8-27 0 0 0,-9 25-40 0 0,-2-1 0 0 0,0-1 0 0 0,1-23 0 0 0,-4 35-46 0 0,-1-1 0 0 0,0 1 0 0 0,-1 0-1 0 0,0 0 1 0 0,0 0 0 0 0,-1 0 0 0 0,0 0 0 0 0,0 1 0 0 0,-6-14 0 0 0,7 21-117 0 0,-16-1-208 0 0,14 1 282 0 0,0 1-1 0 0,0 0 1 0 0,1-1-1 0 0,-1 1 0 0 0,0 0 1 0 0,0 1-1 0 0,0-1 0 0 0,-3 1 1 0 0,-8 4-422 0 0,1 0 0 0 0,0 0 0 0 0,1 1 1 0 0,-1 1-1 0 0,1 0 0 0 0,0 1 0 0 0,1 0 0 0 0,0 1 1 0 0,-10 10-1 0 0,6-4-1468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10135 0 0,'2'0'778'0'0,"19"2"-439"0"0,-18-1-242 0 0,-1 0 589 0 0,-2-1-637 0 0,0 0-1 0 0,1 1 1 0 0,-1-1-1 0 0,0 0 0 0 0,0 0 1 0 0,0 1-1 0 0,0-1 0 0 0,0 0 1 0 0,0 0-1 0 0,0 0 1 0 0,0 1-1 0 0,0-1 0 0 0,1 0 1 0 0,-1 0-1 0 0,0 0 1 0 0,0 0-1 0 0,0 1 0 0 0,0-1 1 0 0,1 0-1 0 0,-1 0 1 0 0,0 0-1 0 0,0 0 0 0 0,0 0 1 0 0,0 0-1 0 0,1 1 1 0 0,-1-1-1 0 0,0 0 0 0 0,1 0-8 0 0,-1 0-1 0 0,0 0 0 0 0,0 0 1 0 0,1 0-1 0 0,-1 0 0 0 0,0 1 0 0 0,0-1 1 0 0,1 0-1 0 0,-1 0 0 0 0,0 0 0 0 0,0 0 1 0 0,1 1-1 0 0,-1-1 0 0 0,0 0 1 0 0,0 0-1 0 0,0 1 0 0 0,0-1 0 0 0,0 0 1 0 0,1 0-1 0 0,-1 1 0 0 0,0-1 1 0 0,0 0-1 0 0,0 0 0 0 0,0 1 0 0 0,0-1 1 0 0,0 0-1 0 0,0 0 0 0 0,0 1 1 0 0,0-1-1 0 0,0 0 0 0 0,0 1 0 0 0,0-1 1 0 0,0 1-1 0 0,-1 3 78 0 0,0 1 1 0 0,-1-1-1 0 0,1 1 1 0 0,-1-1-1 0 0,0 0 0 0 0,0 0 1 0 0,-1 0-1 0 0,1 0 1 0 0,-1 0-1 0 0,0-1 0 0 0,0 1 1 0 0,0-1-1 0 0,-1 1 1 0 0,1-1-1 0 0,-1 0 1 0 0,-5 3-1 0 0,-18 17 928 0 0,1 2 0 0 0,-29 34 0 0 0,-35 51-281 0 0,75-88-699 0 0,1 0 0 0 0,0 1 1 0 0,-14 33-1 0 0,27-54-41 0 0,0 1-1 0 0,1-1 1 0 0,-1 0 0 0 0,0 0 0 0 0,0 1-1 0 0,1-1 1 0 0,0 0 0 0 0,-1 1 0 0 0,1-1-1 0 0,0 0 1 0 0,0 1 0 0 0,0-1 0 0 0,0 1-1 0 0,1-1 1 0 0,-1 0 0 0 0,1 1 0 0 0,-1-1-1 0 0,1 0 1 0 0,0 0 0 0 0,0 1-1 0 0,0-1 1 0 0,0 0 0 0 0,0 0 0 0 0,2 3-1 0 0,0-3 13 0 0,0 1-1 0 0,0-1 0 0 0,0 0 0 0 0,0 0 0 0 0,0 0 0 0 0,0 0 0 0 0,1 0 0 0 0,-1 0 0 0 0,0-1 0 0 0,1 0 0 0 0,0 0 1 0 0,-1 0-1 0 0,1 0 0 0 0,6 0 0 0 0,20 1 99 0 0,0-1-1 0 0,56-7 1 0 0,-60 4-109 0 0,-4 0 13 0 0,32-7-1 0 0,-48 8-27 0 0,-1 0 0 0 0,1-1 0 0 0,-1 0-1 0 0,0 0 1 0 0,1 0 0 0 0,-1-1 0 0 0,0 1-1 0 0,-1-1 1 0 0,1-1 0 0 0,0 1 0 0 0,4-5-1 0 0,-7 5-4 0 0,1-1 0 0 0,-1 0-1 0 0,0 1 1 0 0,0-1-1 0 0,0 0 1 0 0,-1 0-1 0 0,1 0 1 0 0,-1-1-1 0 0,0 1 1 0 0,0 0 0 0 0,0 0-1 0 0,-1-1 1 0 0,0 1-1 0 0,1 0 1 0 0,-2-1-1 0 0,0-6 1 0 0,0-2 7 0 0,-1 0 0 0 0,-1 0 1 0 0,0 1-1 0 0,-7-17 0 0 0,5 17-110 0 0,0-1 1 0 0,-1 1-1 0 0,-1 1 0 0 0,0-1 0 0 0,-1 1 1 0 0,0 0-1 0 0,0 1 0 0 0,-17-16 0 0 0,17 19 12 0 0,0 1-1 0 0,0-1 0 0 0,-1 2 0 0 0,0-1 0 0 0,0 1 1 0 0,0 1-1 0 0,-1-1 0 0 0,0 2 0 0 0,1-1 0 0 0,-1 1 1 0 0,-18-2-1 0 0,-17-1-912 0 0,43 6 546 0 0,18-4-12398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7367 0 0,'0'0'10303'0'0,"-2"2"-9695"0"0,-9 6-333 0 0,2-3-165 0 0,1 1 0 0 0,0 1 0 0 0,-15 14 0 0 0,-139 166 778 0 0,133-151-833 0 0,1 1 1 0 0,2 2 0 0 0,2 1 0 0 0,2 0 0 0 0,1 2 0 0 0,2 0-1 0 0,-21 70 1 0 0,38-104-13 0 0,0 1-1 0 0,1-1 1 0 0,0 1-1 0 0,0 0 1 0 0,1-1-1 0 0,0 1 1 0 0,0 0 0 0 0,1 0-1 0 0,0-1 1 0 0,1 1-1 0 0,0-1 1 0 0,0 1-1 0 0,1-1 1 0 0,0 0-1 0 0,0 0 1 0 0,1 0-1 0 0,0 0 1 0 0,1-1 0 0 0,-1 1-1 0 0,2-1 1 0 0,7 9-1 0 0,-9-13 56 0 0,1 0 1 0 0,-1 0-1 0 0,1 0 0 0 0,0-1 1 0 0,0 1-1 0 0,0-1 0 0 0,1 0 0 0 0,-1-1 1 0 0,9 3-1 0 0,-14-4-97 0 0,2 0 151 0 0,10 0 185 0 0,0 2-16 0 0,-10-1-259 0 0,0 0 127 0 0,1-1-10 0 0,6 0-3 0 0,-6 0 159 0 0,-1 0-242 0 0,7 0-137 0 0,-6 0-564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57 8287 0 0,'5'-6'183'0'0,"0"0"0"0"0,0 0-1 0 0,1 1 1 0 0,-1-1 0 0 0,1 1-1 0 0,7-5 1 0 0,9-2 4437 0 0,-20 11-2967 0 0,1 1-634 0 0,-2 0-898 0 0,0 0 0 0 0,0 0-1 0 0,0 0 1 0 0,0 1 0 0 0,1-1 0 0 0,-1 0 0 0 0,0 0 0 0 0,0 1-1 0 0,0-1 1 0 0,0 0 0 0 0,0 1 0 0 0,0-1 0 0 0,0 1 0 0 0,0-1-1 0 0,0 1 1 0 0,0 0 0 0 0,0-1 0 0 0,0 1 0 0 0,-1 0 0 0 0,1 0-1 0 0,0 0 1 0 0,0 0 0 0 0,0 1 0 0 0,0 0-24 0 0,0 1 1 0 0,0-1-1 0 0,0 1 1 0 0,0-1-1 0 0,-1 0 1 0 0,0 1-1 0 0,1-1 1 0 0,-1 1 0 0 0,0-1-1 0 0,0 5 1 0 0,-2 3 62 0 0,1 1 0 0 0,-1-1 0 0 0,-1 1 0 0 0,-4 12 0 0 0,-3 0 178 0 0,-19 34 1 0 0,3-8-88 0 0,-11 33-128 0 0,-37 71 233 0 0,62-131-316 0 0,-1-1 0 0 0,-1-1 1 0 0,-1-1-1 0 0,-32 34 0 0 0,9-17-149 0 0,36-35 10 0 0,5 0-717 0 0,3-1-795 0 0,0 0-1 0 0,0 0 0 0 0,9-1 1 0 0,9-4-5183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11519 0 0,'0'0'4408'0'0,"2"-1"-2653"0"0,11-6-532 0 0,-1 1 0 0 0,1 1 0 0 0,26-7 0 0 0,47-6 107 0 0,-51 11-924 0 0,4-1-251 0 0,40-16 0 0 0,-70 21-148 0 0,-2 1-8 0 0,-1 0-1 0 0,1 1 1 0 0,-1-1 0 0 0,1 1-1 0 0,7 0 1 0 0,-13 1-393 0 0,8-1 1000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1 919 0 0,'0'0'22979'0'0,"-1"3"-22469"0"0,-1 2-467 0 0,0 0 0 0 0,0 0-1 0 0,-1 1 1 0 0,0-2 0 0 0,0 1-1 0 0,0 0 1 0 0,-1 0 0 0 0,1-1-1 0 0,-1 0 1 0 0,-7 6 0 0 0,-2 1 88 0 0,-1-1 1 0 0,-18 9-1 0 0,12-7-100 0 0,11-6-55 0 0,7-5-105 0 0,16 1-3156 0 0,2-4 1819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266 130 5983 0 0,'-48'-2'648'0'0,"23"2"1576"0"0,11-7 6000 0 0,17 5-7368 0 0,11-7-402 0 0,0 0 1 0 0,1 0-1 0 0,17-6 0 0 0,52-18 409 0 0,-67 27-680 0 0,5-2 112 0 0,-1 1 1 0 0,1 0-1 0 0,0 2 1 0 0,0 1-1 0 0,1 1 1 0 0,-1 1-1 0 0,35 0 1 0 0,-45 2-120 0 0,-10 0-44 0 0,1 1-11 0 0,7 5-21 0 0,-3 5-69 0 0,-6-6 26 0 0,-5 5-39 0 0,0 0 0 0 0,-1 0 0 0 0,0 0 0 0 0,0 0 0 0 0,-1-1 0 0 0,0 0 0 0 0,-1 0 0 0 0,-9 8 0 0 0,-70 64-113 0 0,34-35-1 0 0,38-33 86 0 0,-126 113-252 0 0,109-101 196 0 0,0-2-1 0 0,-65 35 1 0 0,10-17 66 0 0,85-41 0 0 0,1 0 0 0 0,0 0 0 0 0,-1 0 0 0 0,1 0 0 0 0,-1 0 0 0 0,1 0 0 0 0,0 0 0 0 0,-1 0 0 0 0,1 0 0 0 0,0 0 0 0 0,-1 1 0 0 0,1-1 0 0 0,0 0 0 0 0,-1 0 0 0 0,1 0 0 0 0,0 1 0 0 0,-1-1 0 0 0,1 0 0 0 0,0 0 0 0 0,0 1 0 0 0,-1-1 0 0 0,1 0 0 0 0,0 1 0 0 0,0-1 0 0 0,-1 0 0 0 0,1 1 0 0 0,0-1 0 0 0,0 0 0 0 0,0 1 0 0 0,0-1 0 0 0,0 1 0 0 0,0-1 0 0 0,0 0 0 0 0,0 1 0 0 0,0-1 0 0 0,-1 0 0 0 0,2 1 0 0 0,-1-1 0 0 0,0 1 0 0 0,5 4 0 0 0,-5-5 0 0 0,2 2 1 0 0,0 0 0 0 0,1-1 0 0 0,-1 1 0 0 0,0-1 1 0 0,1 0-1 0 0,-1 0 0 0 0,1 0 0 0 0,-1 0 0 0 0,1 0 0 0 0,0 0 0 0 0,4 0 0 0 0,34 2 27 0 0,-25-2-16 0 0,63 1 71 0 0,99-11 0 0 0,-36 0-86 0 0,-76 12 3 0 0,-54-4-83 0 0,-10 1-349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6911 0 0,'0'0'2619'0'0,"-1"2"-491"0"0,-2 11-1118 0 0,-1 0 1 0 0,0-1-1 0 0,-1 0 0 0 0,-1 0 1 0 0,0 0-1 0 0,-8 11 0 0 0,-52 65-171 0 0,40-56-138 0 0,16-20-581 0 0,-2-1-1 0 0,1 0 1 0 0,-1-1 0 0 0,-1 0-1 0 0,0-1 1 0 0,-22 12 0 0 0,13-8-52 0 0,-25 19 1 0 0,29-18-32 0 0,-29 15 0 0 0,29-19-37 0 0,2 1 0 0 0,-21 16 0 0 0,18-10-10 0 0,0 0-1 0 0,1 1 0 0 0,1 1 1 0 0,-27 39-1 0 0,43-55 10 0 0,-1-1 0 0 0,1 1 0 0 0,0 0 0 0 0,0-1 0 0 0,0 1 0 0 0,0 0 0 0 0,0 0 0 0 0,1 0 0 0 0,-1 0 0 0 0,1 5 0 0 0,3 6 1 0 0,0-9 0 0 0,0-1 0 0 0,0 1 0 0 0,1-1 0 0 0,-1 0 0 0 0,1-1 0 0 0,0 1 0 0 0,0 0 0 0 0,0-1 0 0 0,1 0 0 0 0,-1 0 0 0 0,1 0 0 0 0,0-1 0 0 0,9 4 0 0 0,4 1 0 0 0,0-2 0 0 0,31 6 0 0 0,-37-10 14 0 0,0 1 0 0 0,0-2 0 0 0,0 0 0 0 0,0 0-1 0 0,0-1 1 0 0,-1-1 0 0 0,23-5 0 0 0,1-3 268 0 0,42-19 0 0 0,-53 18 49 0 0,41-27 0 0 0,-20 11-52 0 0,-30 17-255 0 0,0 0 0 0 0,0-1 0 0 0,-1-1 0 0 0,-1 0 0 0 0,0-1 0 0 0,-1 0 0 0 0,20-28 0 0 0,-28 34-54 0 0,0 1 1 0 0,-1-1-1 0 0,0 0 0 0 0,0 0 0 0 0,-1 0 0 0 0,0 0 0 0 0,0 0 1 0 0,0-1-1 0 0,-1 1 0 0 0,0-12 0 0 0,-1 19 22 0 0,0-1 0 0 0,0 0 0 0 0,0 1 1 0 0,0-1-1 0 0,0 0 0 0 0,0 1 0 0 0,0-1 0 0 0,0 1 0 0 0,-1-1 0 0 0,1 0 0 0 0,0 1 1 0 0,0-1-1 0 0,-1 0 0 0 0,1 1 0 0 0,-1-1 0 0 0,1 1 0 0 0,0-1 0 0 0,-1 1 0 0 0,1-1 0 0 0,-1 1 1 0 0,1-1-1 0 0,-2 1 0 0 0,-5-6-3 0 0,-4 0 0 0 0,-1 5-42 0 0,-2 5 23 0 0,0 1 1 0 0,1 0-1 0 0,-24 13 0 0 0,5-3 1 0 0,8-4-124 0 0,1 1 1 0 0,-38 25-1 0 0,53-31 117 0 0,0 0 1 0 0,0 0-1 0 0,1 1 1 0 0,0 0-1 0 0,1 0 1 0 0,-1 0-1 0 0,1 1 0 0 0,1 0 1 0 0,0 0-1 0 0,-7 14 1 0 0,10-18-37 0 0,1-1 0 0 0,0 0 0 0 0,0 1 0 0 0,1-1 0 0 0,-1 1 0 0 0,1-1 1 0 0,-1 1-1 0 0,1 0 0 0 0,0-1 0 0 0,0 1 0 0 0,1-1 0 0 0,-1 1 0 0 0,1-1 0 0 0,0 1 0 0 0,0-1 0 0 0,0 1 0 0 0,0-1 1 0 0,1 0-1 0 0,-1 0 0 0 0,1 0 0 0 0,0 1 0 0 0,0-2 0 0 0,0 1 0 0 0,0 0 0 0 0,0 0 0 0 0,1-1 0 0 0,2 4 1 0 0,10 2-4123 0 0,-10-6 2529 0 0,13 5-4202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90 15175 0 0,'0'0'5630'0'0,"1"-3"-5164"0"0,2-1-346 0 0,-1 0-1 0 0,0 0 0 0 0,1 0 1 0 0,0 0-1 0 0,0 0 1 0 0,0 0-1 0 0,1 1 0 0 0,-1 0 1 0 0,1 0-1 0 0,0 0 1 0 0,0 0-1 0 0,0 0 1 0 0,0 1-1 0 0,0-1 0 0 0,7-2 1 0 0,6-1 27 0 0,1 0 1 0 0,-1 1 0 0 0,1 1-1 0 0,-1 1 1 0 0,1 0 0 0 0,29 0-1 0 0,-45 3-111 0 0,0 1 0 0 0,1-1 0 0 0,-1 0 0 0 0,0 1 0 0 0,0 0 1 0 0,0 0-1 0 0,0 0 0 0 0,1 0 0 0 0,-1 0 0 0 0,3 2 0 0 0,-3-2-17 0 0,1 2 68 0 0,8 11-67 0 0,-10-9-21 0 0,0-1-1 0 0,-1 11 2 0 0,-1-12 2 0 0,0 1 0 0 0,0-1 0 0 0,-1 0 0 0 0,1 0 0 0 0,-1 0-1 0 0,0 0 1 0 0,0 0 0 0 0,0 0 0 0 0,0 0 0 0 0,-5 4 0 0 0,-30 24 32 0 0,14-13-25 0 0,-267 249 191 0 0,273-251-200 0 0,1 2 0 0 0,1 0 0 0 0,-24 37 0 0 0,34-48 0 0 0,3-4 0 0 0,0 0 0 0 0,1 0 0 0 0,0 0 0 0 0,-1 0 0 0 0,1 0 0 0 0,0 0 0 0 0,0 0 0 0 0,-1 6 0 0 0,0 4 0 0 0,2-2 0 0 0,1-11 0 0 0,-1 1 0 0 0,0-1 0 0 0,1 1 0 0 0,-1-1 0 0 0,1 1 0 0 0,-1-1 0 0 0,1 1 0 0 0,-1-1 0 0 0,1 0 0 0 0,-1 1 0 0 0,1-1 0 0 0,-1 0 0 0 0,1 0 0 0 0,0 1 0 0 0,-1-1 0 0 0,1 0 0 0 0,0 0 0 0 0,7 1 7 0 0,0-1-1 0 0,0 1 1 0 0,-1-2 0 0 0,1 1-1 0 0,0-1 1 0 0,0-1-1 0 0,12-3 1 0 0,5 0 15 0 0,26-6 8 0 0,-24 5 106 0 0,40-3 0 0 0,-58 8-96 0 0,0 1 0 0 0,1 0 0 0 0,-1 1-1 0 0,0 0 1 0 0,0 0 0 0 0,0 1 0 0 0,0 0 0 0 0,12 5 0 0 0,-10-3 11 0 0,13 5-920 0 0,44 25-1 0 0,-66-33 181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0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1118 32 2303 0 0,'0'0'7943'0'0,"-7"2"-6430"0"0,-5 5-1258 0 0,0-1 0 0 0,1 2-1 0 0,0-1 1 0 0,1 2 0 0 0,-18 16-1 0 0,-2 2-230 0 0,25-23-20 0 0,-21 18 64 0 0,-1-1 1 0 0,-1-1 0 0 0,-40 21 0 0 0,55-34 28 0 0,8-5 14 0 0,0 0 0 0 0,0 0 0 0 0,0 1 0 0 0,0 0-1 0 0,1 0 1 0 0,0 0 0 0 0,-1 1 0 0 0,1-1-1 0 0,-4 6 1 0 0,-10 12-80 0 0,-1-1-1 0 0,-1 0 0 0 0,-1-1 0 0 0,0-2 1 0 0,-2 0-1 0 0,-47 28 0 0 0,22-17 52 0 0,-38 21 139 0 0,79-46-136 0 0,6-3 591 0 0,-1 1-622 0 0,1 0-1 0 0,-1 0 0 0 0,1 0 1 0 0,-1 0-1 0 0,1 0 0 0 0,-1 0 1 0 0,1 1-1 0 0,0-1 0 0 0,-2 2 1 0 0,2-2-80 0 0,-21 17 72 0 0,0-2-1 0 0,-1 0 1 0 0,-40 20-1 0 0,37-23-40 0 0,1 2-1 0 0,0 1 1 0 0,-24 21-1 0 0,38-28 43 0 0,7-6 11 0 0,1 0 0 0 0,-1 0 1 0 0,1 0-1 0 0,0 0 0 0 0,0 1 0 0 0,-4 5 0 0 0,6-7 116 0 0,0 1-75 0 0,0 0 0 0 0,1 0 0 0 0,-1 0 0 0 0,1 0 0 0 0,0 0-1 0 0,0 5 1 0 0,0 0-54 0 0,0 0 1 0 0,0 0-1 0 0,-1 0 0 0 0,0 1 0 0 0,0-1 0 0 0,-1 0 0 0 0,0 0 0 0 0,-1-1 1 0 0,1 1-1 0 0,-2 0 0 0 0,1-1 0 0 0,-1 0 0 0 0,-7 11 0 0 0,5-9-39 0 0,0-2-1 0 0,0 1 0 0 0,1 0 0 0 0,0 0 0 0 0,0 1 0 0 0,1-1 0 0 0,0 1 0 0 0,1 0 0 0 0,0 0-1 0 0,0 1 1 0 0,-2 13 0 0 0,-3 15-5 0 0,-1 19 67 0 0,8-49-17 0 0,-1 0 0 0 0,-4 16-1 0 0,3-15 34 0 0,-8 36 162 0 0,10-34-178 0 0,0-10-59 0 0,1 0 1 0 0,0 0-1 0 0,0 1 0 0 0,0-1 1 0 0,-1 0-1 0 0,1 0 0 0 0,1 1 1 0 0,-1-1-1 0 0,0 0 0 0 0,0 1 1 0 0,0-1-1 0 0,1 0 1 0 0,-1 0-1 0 0,1 0 0 0 0,-1 1 1 0 0,1-1-1 0 0,-1 0 0 0 0,1 0 1 0 0,0 0-1 0 0,-1 0 0 0 0,1 0 1 0 0,0 0-1 0 0,0 0 0 0 0,0 0 1 0 0,1 1-1 0 0,8 6 4 0 0,2 0-1 0 0,0-2 32 0 0,1 2-22 0 0,4-1 23 0 0,-14-7-32 0 0,27 20-15 0 0,-5-2 3 0 0,24 18 0 0 0,-43-31 1 0 0,2-1 1 0 0,-1 0-1 0 0,0-1 0 0 0,1 1 0 0 0,0-1 0 0 0,0-1 0 0 0,10 3 1 0 0,62 7 48 0 0,-23-5-35 0 0,-34-2 13 0 0,32 11-1 0 0,12 5-29 0 0,-56-18 9 0 0,0-1 0 0 0,0-1 0 0 0,0 0 0 0 0,22 0 0 0 0,47-9 57 0 0,-9 1-35 0 0,-28 6-6 0 0,-13 1 17 0 0,30-4 1 0 0,-30 1 98 0 0,0 1 0 0 0,1 1 0 0 0,-1 2 0 0 0,1 1-1 0 0,-1 2 1 0 0,0 1 0 0 0,33 9 0 0 0,-40-8-426 0 0,-21-6 195 0 0,0 1 28 0 0,8 1 52 0 0,-6-1 37 0 0,0-1-1 0 0,0 0 1 0 0,0 1-1 0 0,0-1 1 0 0,0-1-1 0 0,0 1 1 0 0,0-1-1 0 0,6-1 1 0 0,1 0 66 0 0,108-21 312 0 0,-56 9-382 0 0,58-8-21 0 0,-98 14 0 0 0,0 2 0 0 0,0 0 0 0 0,104-43 175 0 0,-15 6-30 0 0,-89 36-125 0 0,-1-1 0 0 0,0 0 0 0 0,0-2-1 0 0,-1 0 1 0 0,0-2 0 0 0,26-19 0 0 0,47-38 29 0 0,-79 59-45 0 0,-2 1 3 0 0,0-1 0 0 0,0 0 1 0 0,-1-2-1 0 0,0 1 0 0 0,-1-1 0 0 0,-1-1 0 0 0,0 0 0 0 0,15-25 0 0 0,-1-3 4 0 0,-8 15 7 0 0,-2 0 0 0 0,20-50-1 0 0,10-34 59 0 0,-37 95-57 0 0,-2 5 21 0 0,0 0-1 0 0,-1 0 0 0 0,3-14 1 0 0,-7 20-11 0 0,1 1-1 0 0,-1-1 1 0 0,1 0 0 0 0,-1 1 0 0 0,0-1 0 0 0,0 0 0 0 0,-1 1-1 0 0,1-1 1 0 0,-1 1 0 0 0,0-1 0 0 0,0 1 0 0 0,0-1-1 0 0,-3-5 1 0 0,-8-15 11 0 0,7 12-13 0 0,0 1 0 0 0,-1 0 1 0 0,0 1-1 0 0,-13-17 0 0 0,16 24-27 0 0,-10-11 11 0 0,1 0 0 0 0,0-1-1 0 0,2 0 1 0 0,-1 0 0 0 0,2-1-1 0 0,-10-21 1 0 0,16 29 71 0 0,0 1 1 0 0,-1-1-1 0 0,-8-12 0 0 0,10 17-66 0 0,0 0 0 0 0,-1 1-1 0 0,1-1 1 0 0,-1 1 0 0 0,0-1-1 0 0,0 1 1 0 0,0 0-1 0 0,0 0 1 0 0,0 0 0 0 0,-7-3-1 0 0,-14-3-15 0 0,-42-10 0 0 0,43 13 0 0 0,0-2 0 0 0,-28-10 0 0 0,8 0 0 0 0,0 3 0 0 0,-2 1 0 0 0,-65-9 0 0 0,53 11 0 0 0,47 9 0 0 0,-1-1 0 0 0,1-1 0 0 0,-1 0 0 0 0,1 0 0 0 0,0-1 0 0 0,-11-7 0 0 0,12 6 0 0 0,-1 1 0 0 0,1 0 0 0 0,-1 0 0 0 0,0 1 0 0 0,-1 0 0 0 0,1 1 0 0 0,-14-2 0 0 0,0 1 0 0 0,-5-1 0 0 0,-1 1 0 0 0,-49 1 0 0 0,68 4 42 0 0,-1 0 1 0 0,1 0-1 0 0,-1 1 0 0 0,1 1 0 0 0,-17 6 0 0 0,26-9 101 0 0,2 0-135 0 0,0 0 0 0 0,-1 0 0 0 0,1-1 0 0 0,0 1 0 0 0,-1 0 0 0 0,1-1-1 0 0,0 1 1 0 0,0 0 0 0 0,0-1 0 0 0,-1 1 0 0 0,1-1 0 0 0,0 1 0 0 0,0 0 0 0 0,0-1 0 0 0,0 1 0 0 0,0-1 0 0 0,-1 1-1 0 0,1 0 1 0 0,0-1 0 0 0,0 1 0 0 0,0-1 0 0 0,0 1 0 0 0,0-1 0 0 0,1 1 0 0 0,-1 0 0 0 0,0-1 0 0 0,0 1 0 0 0,0-1-1 0 0,0 1 1 0 0,0 0 0 0 0,0-1 0 0 0,1 0 0 0 0,4-15 138 0 0,-4 13-133 0 0,0 1 0 0 0,0 0 1 0 0,0-1-1 0 0,-1 1 0 0 0,1-1 1 0 0,0 1-1 0 0,-1-1 0 0 0,0 1 1 0 0,0-1-1 0 0,0-3 0 0 0,-1 5-12 0 0,0-1 0 0 0,0 1-1 0 0,0 0 1 0 0,0 0 0 0 0,0 0-1 0 0,0 1 1 0 0,-1-1-1 0 0,1 0 1 0 0,0 0 0 0 0,-1 1-1 0 0,1-1 1 0 0,0 0 0 0 0,-1 1-1 0 0,1 0 1 0 0,-1-1 0 0 0,1 1-1 0 0,-1 0 1 0 0,1 0-1 0 0,-1-1 1 0 0,-2 2 0 0 0,-36 1-4 0 0,33-2 3 0 0,-10 2 0 0 0,1 0 0 0 0,-1 2 0 0 0,-17 5 0 0 0,29-8 0 0 0,0 1 0 0 0,0 0 0 0 0,0 0 0 0 0,0 0 0 0 0,0 1 0 0 0,1-1 0 0 0,-1 1 0 0 0,1 1 0 0 0,0-1 0 0 0,0 0 0 0 0,0 1 0 0 0,0 0 0 0 0,-6 8 0 0 0,6-6-13 0 0,4-6 2 0 0,0 1 1 0 0,0-1 0 0 0,0 1-1 0 0,0-1 1 0 0,0 0 0 0 0,0 1-1 0 0,0-1 1 0 0,1 0 0 0 0,-1 1-1 0 0,0-1 1 0 0,0 1 0 0 0,0-1-1 0 0,0 0 1 0 0,0 1 0 0 0,0-1-1 0 0,1 0 1 0 0,-1 1 0 0 0,0-1-1 0 0,0 0 1 0 0,1 0 0 0 0,-1 1-1 0 0,0-1 1 0 0,0 0 0 0 0,1 0-1 0 0,-1 1 1 0 0,1-1 0 0 0,6 6-170 0 0,-3-4-62 0 0,0 0 0 0 0,0 0 0 0 0,0-1 0 0 0,0 0-1 0 0,1 1 1 0 0,-1-1 0 0 0,0-1 0 0 0,1 1 0 0 0,4 0 0 0 0,6-1-873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476 142 2303 0 0,'22'-18'420'0'0,"39"-39"-1"0"0,-39 34 7351 0 0,-14 1 2224 0 0,-10 20-9471 0 0,-2 0-408 0 0,0-1 0 0 0,0 1 1 0 0,0 0-1 0 0,0 0 1 0 0,0 0-1 0 0,-1 1 1 0 0,1-1-1 0 0,0 1 0 0 0,-1 0 1 0 0,1 0-1 0 0,-9 0 1 0 0,-3 1 59 0 0,-1 1 0 0 0,-17 2 1 0 0,31-2-173 0 0,-168 30 186 0 0,142-25-178 0 0,-105 32-11 0 0,79-22 0 0 0,47-13 0 0 0,0 0 0 0 0,0 0 0 0 0,1 1 0 0 0,-13 8 0 0 0,9-4 0 0 0,5 3-12 0 0,6-9-1 0 0,0 1 0 0 0,0 0 0 0 0,0 0 0 0 0,0-1 0 0 0,1 1 0 0 0,-1 0 0 0 0,1-1 0 0 0,-1 1 0 0 0,1 0 0 0 0,0-1 0 0 0,0 1 0 0 0,1-1 0 0 0,-1 1 0 0 0,0-1 0 0 0,1 0 0 0 0,1 3 0 0 0,5 5-131 0 0,19 19 1 0 0,-26-28 138 0 0,87 73-182 0 0,-27-25 97 0 0,-40-30 81 0 0,1-1 7 0 0,-1 1 1 0 0,-1 1 0 0 0,34 43 0 0 0,-54-63 1 0 0,10 13 125 0 0,-1 2 0 0 0,0-1 0 0 0,-1 1-1 0 0,11 27 1 0 0,-18-38-95 0 0,0 0 1 0 0,0-1-1 0 0,0 1 1 0 0,-1 0-1 0 0,1 0 1 0 0,-1-1-1 0 0,0 1 1 0 0,0 0-1 0 0,0 0 0 0 0,-1 0 1 0 0,-1 6-1 0 0,1-7-23 0 0,0-1 1 0 0,0 1-1 0 0,-1 0 0 0 0,1-1 0 0 0,-1 0 0 0 0,1 1 0 0 0,-1-1 0 0 0,0 0 0 0 0,0 0 1 0 0,0 0-1 0 0,0 0 0 0 0,-1 0 0 0 0,1 0 0 0 0,0 0 0 0 0,-1-1 0 0 0,1 0 0 0 0,-5 3 0 0 0,-3-1 28 0 0,0 0 0 0 0,0 0 0 0 0,-1-1 0 0 0,1 0-1 0 0,-14 0 1 0 0,-2 1 36 0 0,-44 9 38 0 0,-24 4-114 0 0,90-16-26 0 0,1 0-1 0 0,-1 0 0 0 0,0 0 0 0 0,0 0 1 0 0,1 0-1 0 0,-1-1 0 0 0,0 0 0 0 0,1 0 0 0 0,-1 0 1 0 0,0 0-1 0 0,-5-3 0 0 0,8 3 23 0 0,0 0 1 0 0,0 0-1 0 0,0 0 0 0 0,0 0 0 0 0,1 1 0 0 0,-1-1 1 0 0,0 0-1 0 0,1 0 0 0 0,-1 0 0 0 0,1 0 0 0 0,-1-1 1 0 0,1 1-1 0 0,0 0 0 0 0,-1 0 0 0 0,1 0 0 0 0,0 0 1 0 0,0 0-1 0 0,-1-2 0 0 0,2-20-37 0 0,0 13 36 0 0,1 1-1 0 0,0 0 1 0 0,1 0 0 0 0,0 0 0 0 0,0 0 0 0 0,7-11 0 0 0,31-49 16 0 0,-6 13-8 0 0,-35 56 2 0 0,13-24 3 0 0,-1-1-1 0 0,-1 0 1 0 0,8-29 0 0 0,-19 53 50 0 0,1-1 0 0 0,6-5-42 0 0,4 0-11 0 0,5 1 0 0 0,1 0 0 0 0,31-6 0 0 0,-11 4 0 0 0,-8 0 2 0 0,59-16 5 0 0,-73 19-19 0 0,-1-1 0 0 0,0 0-1 0 0,25-16 1 0 0,-20 6-487 0 0,-18 14 190 0 0,0 0-188 0 0,-1-8-779 0 0,-1-1-335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10335 0 0,'0'0'935'0'0,"1"3"-768"0"0,59 149 319 0 0,-38-103 39 0 0,24 79 0 0 0,-42-113-332 0 0,61 206 5475 0 0,-53-185-4793 0 0,-2-1 0 0 0,-1 1 0 0 0,7 64 0 0 0,-15-82-795 0 0,0 0 0 0 0,-1-1 0 0 0,-1 1-1 0 0,-1-1 1 0 0,0 1 0 0 0,-2-1 0 0 0,0 1 0 0 0,0-1 0 0 0,-15 31-1 0 0,7-25-51 0 0,-1 0 0 0 0,-1-1-1 0 0,-1-1 1 0 0,-1-1 0 0 0,-1 0-1 0 0,0-1 1 0 0,-40 33-1 0 0,9-15 21 0 0,-2-1-1 0 0,-67 34 0 0 0,78-48-155 0 0,4-3-518 0 0,1 1 0 0 0,-53 41 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51 9215 0 0,'0'0'707'0'0,"0"-2"-464"0"0,0-7-131 0 0,0 6 1498 0 0,1 2-1090 0 0,6-6-340 0 0,4-1-114 0 0,0 4 385 0 0,1 0 1 0 0,-1 0 0 0 0,1 1 0 0 0,24-3-1 0 0,-33 6-237 0 0,1 1-1 0 0,0-1 1 0 0,0 1-1 0 0,-1-1 0 0 0,1 1 1 0 0,0 0-1 0 0,-1 0 1 0 0,1 1-1 0 0,-1-1 0 0 0,1 1 1 0 0,-1 0-1 0 0,0 0 1 0 0,0 0-1 0 0,5 4 1 0 0,-7-5-151 0 0,0 1 0 0 0,1 0 1 0 0,-1 0-1 0 0,0 0 1 0 0,-1 0-1 0 0,1 0 1 0 0,0 0-1 0 0,0 1 1 0 0,-1-1-1 0 0,1 0 1 0 0,-1 0-1 0 0,0 0 0 0 0,0 1 1 0 0,0-1-1 0 0,0 0 1 0 0,0 4-1 0 0,-1 0 16 0 0,0 1 0 0 0,0 0 1 0 0,-1-1-1 0 0,0 1 0 0 0,0-1 0 0 0,0 0 0 0 0,-7 13 0 0 0,-29 40 160 0 0,27-42-153 0 0,-64 92 242 0 0,-73 112-11 0 0,121-182-304 0 0,15-21 13 0 0,0 0-1 0 0,1 0 1 0 0,1 1 0 0 0,-11 26-1 0 0,20-30-1173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89 4143 0 0,'-2'1'191'0'0,"-5"2"194"0"0,5-2 714 0 0,4 2 312 0 0,0 1-1046 0 0,1-1-1 0 0,0 0 1 0 0,1 1 0 0 0,-1-1 0 0 0,0 0 0 0 0,1 0-1 0 0,0-1 1 0 0,0 1 0 0 0,0-1 0 0 0,0 0 0 0 0,0 0-1 0 0,0 0 1 0 0,9 2 0 0 0,-2-1 65 0 0,-1 0 1 0 0,1 0-1 0 0,0-1 0 0 0,1-1 1 0 0,10 0-1 0 0,2 0 259 0 0,-12-1-149 0 0,0 1 0 0 0,0-2 0 0 0,18-2 0 0 0,-27 2-484 0 0,-1 0 0 0 0,1 1 0 0 0,-1-1 0 0 0,1-1 0 0 0,-1 1 0 0 0,1 0 0 0 0,-1-1-1 0 0,0 1 1 0 0,0-1 0 0 0,0 0 0 0 0,0 1 0 0 0,0-1 0 0 0,0 0 0 0 0,0 0 0 0 0,-1 0 0 0 0,1-1 0 0 0,0 1-1 0 0,-1 0 1 0 0,0-1 0 0 0,0 1 0 0 0,0-1 0 0 0,0 1 0 0 0,0-1 0 0 0,0 1 0 0 0,0-4 0 0 0,1-5 236 0 0,-1 0 0 0 0,0-1 0 0 0,-1 1 0 0 0,-2-18 0 0 0,1 19-254 0 0,0-1-56 0 0,1 9-77 0 0,-1 4-645 0 0,1-1 729 0 0,0-1 0 0 0,0 1 0 0 0,0 0 0 0 0,-1 0 1 0 0,1 0-1 0 0,0-1 0 0 0,-1 1 0 0 0,1 0 0 0 0,-1-1 1 0 0,1 1-1 0 0,-1 0 0 0 0,1-1 0 0 0,-1 1 0 0 0,0 0-8 0 0,0 1 0 0 0,0-1 0 0 0,0 0 0 0 0,0 0 0 0 0,0 0 0 0 0,1 1 0 0 0,-1-1 0 0 0,0 0 0 0 0,1 1 0 0 0,-1 1 0 0 0,-16 75-4213 0 0,17-76 2574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7855 0 0,'0'0'363'0'0,"-1"2"-12"0"0,-1 3-253 0 0,0-2-84 0 0,1-1 0 0 0,0 1 0 0 0,0 0 1 0 0,0 0-1 0 0,0-1 0 0 0,1 1 0 0 0,-1 0 0 0 0,1 0 1 0 0,-1 6-1 0 0,1-2 461 0 0,-1 0 1 0 0,1 1 0 0 0,0-1-1 0 0,1 0 1 0 0,0 1 0 0 0,0-1-1 0 0,3 11 1 0 0,-3-17 117 0 0,-1 4 108 0 0,1 0 0 0 0,0 0 1 0 0,0 0-1 0 0,3 6 0 0 0,-2-6-440 0 0,-1-1 0 0 0,0 1 1 0 0,0-1-1 0 0,0 1 0 0 0,-1 0 1 0 0,1 4-1 0 0,1 39 1020 0 0,-2-47-563 0 0,3-1-691 0 0,0 0 0 0 0,1-1 0 0 0,-1 0 0 0 0,0 0 0 0 0,0 0 0 0 0,0 0 0 0 0,1 0 0 0 0,-1 0 0 0 0,0-1 0 0 0,-1 0 0 0 0,1 1 0 0 0,0-1 0 0 0,0 0 0 0 0,-1-1 0 0 0,0 1 0 0 0,1 0 0 0 0,-1-1 0 0 0,0 1 0 0 0,0-1 0 0 0,3-4 0 0 0,-1 1 16 0 0,0-1 1 0 0,-1 0-1 0 0,0 1 1 0 0,0-1-1 0 0,0 0 1 0 0,-1-1-1 0 0,0 1 1 0 0,1-9-1 0 0,-3 13-37 0 0,1 0 0 0 0,-1 0 0 0 0,0 0 0 0 0,0 0 0 0 0,0 0 0 0 0,-1 1 0 0 0,1-1 0 0 0,-1 0 0 0 0,1 0 0 0 0,-1 0 0 0 0,0 1 0 0 0,0-1 0 0 0,0 0 0 0 0,0 1 0 0 0,-1-1 0 0 0,1 1 0 0 0,-1 0 0 0 0,0-1 0 0 0,1 1 0 0 0,-1 0 0 0 0,-3-2 0 0 0,3 2-5 0 0,-1 0 0 0 0,1 0-1 0 0,-1 0 1 0 0,0 1 0 0 0,0 0 0 0 0,0-1 0 0 0,0 1 0 0 0,0 0 0 0 0,0 1-1 0 0,0-1 1 0 0,0 0 0 0 0,-1 1 0 0 0,1 0 0 0 0,0 0 0 0 0,0 0 0 0 0,0 0-1 0 0,0 0 1 0 0,-6 1 0 0 0,-17 6-225 0 0,24-7 86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 7367 0 0,'-47'-2'673'0'0,"37"1"-513"0"0,0 1-1 0 0,-22 1 11336 0 0,43 2-10775 0 0,-4 0-567 0 0,18 2 197 0 0,-1-2 1 0 0,1-1-1 0 0,-1-1 0 0 0,37-3 0 0 0,-30 0-655 0 0,-1 2 0 0 0,39 5 0 0 0,-47-2-299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3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18743 0 0,'0'0'1699'0'0,"3"0"-1399"0"0,195-5 1773 0 0,-147 5-1853 0 0,-10 0-1057 0 0,52 8 0 0 0,-75-6-277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5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229 109 919 0 0,'0'0'1054'0'0,"-2"1"42"0"0,-15 4 755 0 0,11-2-1242 0 0,-1-1 0 0 0,0 0-1 0 0,1 0 1 0 0,-1-1 0 0 0,0 0 0 0 0,0 0-1 0 0,-9-1 1 0 0,7 0 168 0 0,0 0 0 0 0,-1 1 0 0 0,1 0 0 0 0,0 0 0 0 0,0 1 0 0 0,-10 3 0 0 0,-9 1 444 0 0,-12 7 1392 0 0,35-11-449 0 0,27-10-1712 0 0,1-3-288 0 0,-15 7-128 0 0,0 1 0 0 0,1-1 0 0 0,-1 1 0 0 0,11-2 0 0 0,26-1 88 0 0,73-2 0 0 0,5 1-116 0 0,-97 4 3 0 0,0-1 0 0 0,0-1 0 0 0,-1-1 0 0 0,0-1-1 0 0,0-2 1 0 0,42-19 0 0 0,-62 25 9 0 0,9-5-7 0 0,-1 1-1 0 0,1 0 1 0 0,19-5 0 0 0,-29 12 29 0 0,6 6-31 0 0,-10-6-12 0 0,1 1 1 0 0,0-1-1 0 0,-1 1 0 0 0,1 0 0 0 0,-1-1 0 0 0,1 1 0 0 0,-1 0 1 0 0,1 0-1 0 0,-1 0 0 0 0,0-1 0 0 0,1 1 0 0 0,-1 1 0 0 0,0 14-52 0 0,-4-4 27 0 0,0 1 0 0 0,-1-1 0 0 0,-1 0-1 0 0,0 0 1 0 0,-14 19 0 0 0,-45 53-69 0 0,59-77 83 0 0,-15 17-35 0 0,-1-2 0 0 0,-27 20 0 0 0,25-21 43 0 0,1 0 1 0 0,-23 27-1 0 0,13-8-3 0 0,-66 84-63 0 0,72-88 44 0 0,-32 61 1 0 0,53-85 5 0 0,5-9-89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5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189 191 6447 0 0,'-35'-5'867'0'0,"29"5"401"0"0,0-1-1 0 0,0 0 0 0 0,-14-4 4744 0 0,31-2-5196 0 0,-7 4-654 0 0,27-15 692 0 0,66-27 0 0 0,40-3-131 0 0,-60 22-390 0 0,-68 23-298 0 0,18-7 100 0 0,33-6 1 0 0,-46 13-66 0 0,-9 5-11 0 0,6 6-48 0 0,-9-5-10 0 0,-1-1 0 0 0,1 1 0 0 0,-1 0 0 0 0,1 0 0 0 0,-1 0 0 0 0,0 0 0 0 0,0 0 0 0 0,0 0 0 0 0,0 0 0 0 0,-1 0 0 0 0,1 0 0 0 0,-1 0 0 0 0,0 0 0 0 0,0 1 0 0 0,0-1 0 0 0,0 0 0 0 0,0 0 0 0 0,-1 0 0 0 0,1 0 0 0 0,-1 0 0 0 0,-2 5 0 0 0,0 3 0 0 0,-1-1 0 0 0,-1 0 0 0 0,1 0 0 0 0,-2 0 0 0 0,-5 8 0 0 0,2-7 15 0 0,0-1-1 0 0,-1-1 1 0 0,1 0 0 0 0,-2 0-1 0 0,1-1 1 0 0,-19 11-1 0 0,13-9 22 0 0,-5 3 12 0 0,-1-1 1 0 0,-45 16-1 0 0,35-15-35 0 0,-151 53 51 0 0,178-65-64 0 0,-14 8-16 0 0,17-8-65 0 0,6-1-92 0 0,94-9-92 0 0,-63 5 219 0 0,42 0 0 0 0,-65 4 38 0 0,0 1 1 0 0,-1 0-1 0 0,1 1 0 0 0,-1 0 1 0 0,0 1-1 0 0,0 0 1 0 0,19 9-1 0 0,-27-11 7 0 0,0 0 0 0 0,-1 1 0 0 0,1-1-1 0 0,-1 1 1 0 0,1 0 0 0 0,-1 0 0 0 0,0 0 0 0 0,3 3 0 0 0,4 8-42 0 0,-6-5 48 0 0,1 0-1 0 0,-1 0 1 0 0,-1 1 0 0 0,0-1-1 0 0,0 1 1 0 0,-1-1 0 0 0,1 18 0 0 0,-1-19 35 0 0,-2-1 1 0 0,1 1-1 0 0,-1-1 1 0 0,0 1 0 0 0,0-1-1 0 0,0 0 1 0 0,-1 0 0 0 0,0 1-1 0 0,-1-1 1 0 0,1 0 0 0 0,-6 8-1 0 0,5-9-2 0 0,-1-1 0 0 0,0 0 0 0 0,1 0 0 0 0,-1 0 0 0 0,0-1-1 0 0,-1 0 1 0 0,1 1 0 0 0,-1-1 0 0 0,-4 2 0 0 0,-9 4 100 0 0,-22 7 0 0 0,11-5-41 0 0,-44 18 4 0 0,-1-3-1 0 0,-78 16 0 0 0,143-40-157 0 0,0 0 0 0 0,-16 0-1 0 0,23-2-120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5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 2303 0 0,'2'-1'167'0'0,"16"-3"3046"0"0,-2 4 10573 0 0,-10 1-10615 0 0,-3 4-2807 0 0,-3-5-354 0 0,1 1 1 0 0,-1-1-1 0 0,0 0 0 0 0,1 0 0 0 0,-1 1 0 0 0,0-1 0 0 0,0 0 0 0 0,1 0 0 0 0,-1 1 0 0 0,0-1 1 0 0,0 0-1 0 0,1 1 0 0 0,-1-1 0 0 0,0 0 0 0 0,0 1 0 0 0,0-1 0 0 0,0 0 0 0 0,0 1 1 0 0,1-1-1 0 0,-1 1 0 0 0,0-1 0 0 0,0 0 0 0 0,0 1 0 0 0,0 3 50 0 0,-1 0 0 0 0,1 0-1 0 0,0 0 1 0 0,-1 0 0 0 0,0 0-1 0 0,0 0 1 0 0,0 0 0 0 0,-1 0 0 0 0,1 0-1 0 0,-1-1 1 0 0,0 1 0 0 0,0-1 0 0 0,-3 5-1 0 0,-8 9-740 0 0,-17 20 0 0 0,17-22-1359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0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18 3223 0 0,'-19'0'288'0'0,"13"1"665"0"0,1-1 0 0 0,0 1 0 0 0,-1 1-1 0 0,1-1 1 0 0,0 1 0 0 0,0 0 0 0 0,-5 2-1 0 0,3 0-513 0 0,0 0 0 0 0,0 1 1 0 0,0 0-1 0 0,-6 5 0 0 0,-3 7-468 0 0,0 1 1 0 0,-18 23 0 0 0,27-31 550 0 0,-3 3-398 0 0,1 0-1 0 0,-12 24 1 0 0,18-31-43 0 0,0 0-1 0 0,1 1 1 0 0,-1 0 0 0 0,1-1-1 0 0,1 1 1 0 0,-1 0 0 0 0,1 0 0 0 0,0 8-1 0 0,1-13 144 0 0,11 16 1000 0 0,-9-17-1128 0 0,-1 0 0 0 0,1 0-1 0 0,0-1 1 0 0,-1 1 0 0 0,1 0-1 0 0,0-1 1 0 0,0 1 0 0 0,0-1 0 0 0,-1 1-1 0 0,1-1 1 0 0,0 0 0 0 0,0 1-1 0 0,0-1 1 0 0,0 0 0 0 0,3-1 0 0 0,32-6 557 0 0,-28 5-452 0 0,9-1 8 0 0,-5 0-88 0 0,0 0 0 0 0,-1-1 0 0 0,1 0 0 0 0,15-8 0 0 0,-26 12-121 0 0,1-1 0 0 0,-1 0 0 0 0,0 0 0 0 0,0 0 0 0 0,1 0 0 0 0,-1 0 0 0 0,0-1 0 0 0,0 1 0 0 0,0-1 0 0 0,3-3 0 0 0,-1 1 0 0 0,-3 3 5 0 0,1 0-1 0 0,-1-1 0 0 0,0 1 1 0 0,1 0-1 0 0,-1-1 1 0 0,0 1-1 0 0,0-1 0 0 0,0 1 1 0 0,0-1-1 0 0,0 1 1 0 0,-1-1-1 0 0,1 0 0 0 0,0 0 1 0 0,-1 1-1 0 0,1-3 1 0 0,1-3-4 0 0,3-11 121 0 0,0-1-1 0 0,-2 0 0 0 0,0 0 1 0 0,-1 0-1 0 0,0-36 0 0 0,-2 52-115 0 0,0 0 0 0 0,0 0 1 0 0,0-1-1 0 0,0 1 0 0 0,-1 0 0 0 0,1 0 0 0 0,-1 0 0 0 0,0 0 0 0 0,0 0 0 0 0,0 0 0 0 0,0 0 1 0 0,-1 0-1 0 0,1 0 0 0 0,-1 0 0 0 0,0 1 0 0 0,-2-4 0 0 0,3 5-9 0 0,-1 0-1 0 0,1 0 1 0 0,0 0 0 0 0,0 1-1 0 0,0-1 1 0 0,-1 0 0 0 0,1 1-1 0 0,0-1 1 0 0,-1 1 0 0 0,1 0-1 0 0,0-1 1 0 0,-1 1 0 0 0,1 0-1 0 0,-1 0 1 0 0,1 0 0 0 0,-1 0-1 0 0,1 0 1 0 0,0 0 0 0 0,-1 0-1 0 0,1 0 1 0 0,-1 1 0 0 0,1-1-1 0 0,0 0 1 0 0,-1 1-1 0 0,1-1 1 0 0,0 1 0 0 0,0 0-1 0 0,-1-1 1 0 0,1 1 0 0 0,0 0-1 0 0,-2 1 1 0 0,-3 2-39 0 0,-20 8-93 0 0,8-5-351 0 0,-31 20 0 0 0,47-26 270 0 0,16-4-3592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5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117 186 11375 0 0,'-11'-1'315'0'0,"1"0"-1"0"0,-1 0 0 0 0,0 1 0 0 0,1 1 0 0 0,-1 0 1 0 0,0 0-1 0 0,1 1 0 0 0,-22 7 5171 0 0,45-10-5128 0 0,1 0 0 0 0,-1-1 0 0 0,0 0 0 0 0,0-1 0 0 0,21-7 0 0 0,61-31 406 0 0,2 0-235 0 0,88-17 62 0 0,-135 46-349 0 0,92-12 0 0 0,-136 23-241 0 0,0 1 0 0 0,0 0 0 0 0,0 0 0 0 0,-1 0 0 0 0,1 1 0 0 0,0 0 0 0 0,0 0 0 0 0,0 0 0 0 0,5 3 0 0 0,7 4 0 0 0,-14-4 0 0 0,-3 0 0 0 0,8 7 0 0 0,-4 2 0 0 0,-7 0 0 0 0,-3-1 0 0 0,-2-1 0 0 0,-29 19 0 0 0,-1 3-21 0 0,2 1-1 0 0,-60 74 1 0 0,-28 60 21 0 0,69-91 0 0 0,50-72 0 0 0,-11 14 0 0 0,1 2 0 0 0,1-1 0 0 0,-19 43 0 0 0,32-63-3 0 0,0 1-1 0 0,0-1 1 0 0,0 0-1 0 0,-1 0 1 0 0,1 1 0 0 0,0-1-1 0 0,0 0 1 0 0,0 1-1 0 0,0-1 1 0 0,0 0-1 0 0,0 1 1 0 0,0-1 0 0 0,0 0-1 0 0,-1 1 1 0 0,1-1-1 0 0,0 0 1 0 0,0 1-1 0 0,1-1 1 0 0,-1 0 0 0 0,0 1-1 0 0,0-1 1 0 0,0 0-1 0 0,0 1 1 0 0,0-1-1 0 0,0 0 1 0 0,0 1 0 0 0,1-1-1 0 0,2 0-96 0 0,0 0-1 0 0,1 0 0 0 0,-1-1 1 0 0,0 0-1 0 0,0 1 1 0 0,0-1-1 0 0,0 0 0 0 0,0-1 1 0 0,0 1-1 0 0,4-3 0 0 0,37-19-2306 0 0,-1-3-1 0 0,60-46 0 0 0,-57 35 306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5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379 155 6447 0 0,'0'0'15091'0'0,"5"-11"-13687"0"0,0 1-1277 0 0,1 1 0 0 0,1 1 0 0 0,0-1 0 0 0,0 1 0 0 0,0 0 0 0 0,1 0 0 0 0,0 1 0 0 0,15-10 0 0 0,-8 8-100 0 0,1 0 1 0 0,0 1 0 0 0,0 1-1 0 0,27-9 1 0 0,-38 13-28 0 0,-3 3 0 0 0,0-1 0 0 0,0 0 0 0 0,-1 0 0 0 0,1 1 0 0 0,0-1 0 0 0,0 1 0 0 0,0-1 0 0 0,0 1 0 0 0,0 0 0 0 0,0 0 0 0 0,3 0 0 0 0,-1-1 0 0 0,2 0 0 0 0,14 6 0 0 0,-18-4 3 0 0,1 0 0 0 0,-1 0 0 0 0,1 0 0 0 0,-1 0 0 0 0,0 0 0 0 0,1 0-1 0 0,-1 1 1 0 0,0-1 0 0 0,0 1 0 0 0,0 0 0 0 0,0 0 0 0 0,0-1 0 0 0,0 1 0 0 0,-1 1 0 0 0,1-1-1 0 0,-1 0 1 0 0,1 0 0 0 0,1 3 0 0 0,-2-1 8 0 0,0 0 0 0 0,0 0 0 0 0,0 0 0 0 0,0 0 0 0 0,-1 0 0 0 0,1 0 0 0 0,-1 1 0 0 0,0-1 0 0 0,0 0 0 0 0,-2 7 0 0 0,0 0 9 0 0,-1-1-1 0 0,0 1 1 0 0,0-1-1 0 0,-1 0 1 0 0,-1 0-1 0 0,1 0 1 0 0,-2-1 0 0 0,-6 11-1 0 0,-2-4-10 0 0,0 0 1 0 0,0 0-1 0 0,-30 23 0 0 0,-57 35 54 0 0,9-8-47 0 0,-81 63-103 0 0,40-32 42 0 0,121-88 45 0 0,7-6 0 0 0,-1 1 0 0 0,1 0 0 0 0,0 1 0 0 0,-4 4 0 0 0,9-9 0 0 0,-1 1 0 0 0,1-1 0 0 0,0 0 0 0 0,0 0 0 0 0,-1 1 0 0 0,1-1 0 0 0,0 0 0 0 0,0 1 0 0 0,-1-1 0 0 0,1 0 0 0 0,0 1 0 0 0,0-1 0 0 0,0 0 0 0 0,0 1 0 0 0,0-1 0 0 0,-1 0 0 0 0,1 1 0 0 0,0-1 0 0 0,0 1 0 0 0,0-1 0 0 0,0 0 0 0 0,0 1 0 0 0,0-1 0 0 0,0 1 0 0 0,1-1 0 0 0,-1 1 0 0 0,1 0 0 0 0,0-1 0 0 0,0 1 0 0 0,0-1 0 0 0,0 1 0 0 0,0-1 0 0 0,1 1 0 0 0,-1-1 0 0 0,0 0 0 0 0,0 0 0 0 0,0 1 0 0 0,0-1 0 0 0,0 0 0 0 0,2 0 0 0 0,23 0 0 0 0,-15-1 0 0 0,33-1 122 0 0,-1-3 1 0 0,83-19-1 0 0,21-3 151 0 0,51 13 330 0 0,-125 12-554 0 0,-60 2-62 0 0,0-2-96 0 0,-9 0-2404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5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14279 0 0,'0'0'1579'0'0,"-1"2"-1059"0"0,-7 15-16 0 0,-1 0 0 0 0,-1-1 0 0 0,0 0 0 0 0,-2-1 0 0 0,1 0 0 0 0,-24 22 0 0 0,-93 73 724 0 0,77-69-547 0 0,32-24-535 0 0,1 0 1 0 0,0 2-1 0 0,-19 25 0 0 0,26-30-122 0 0,1 1-1 0 0,1 1 1 0 0,0 0 0 0 0,1 0-1 0 0,-8 21 1 0 0,13-29-182 0 0,2-5-358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5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39 6911 0 0,'-20'-8'447'0'0,"0"1"0"0"0,-1 1 0 0 0,1 1-1 0 0,-1 1 1 0 0,0 0 0 0 0,-1 2 0 0 0,1 0-1 0 0,0 2 1 0 0,-37 3 0 0 0,46-2-153 0 0,1 1 1 0 0,-1 1 0 0 0,1-1-1 0 0,-1 2 1 0 0,1 0-1 0 0,0 0 1 0 0,0 1-1 0 0,1 0 1 0 0,0 1-1 0 0,0 0 1 0 0,0 1-1 0 0,0 0 1 0 0,1 1 0 0 0,1-1-1 0 0,-1 2 1 0 0,1-1-1 0 0,0 1 1 0 0,1 0-1 0 0,-6 11 1 0 0,8-12-174 0 0,1 0-1 0 0,0 0 1 0 0,0 1-1 0 0,1 0 1 0 0,0-1 0 0 0,1 1-1 0 0,0 0 1 0 0,-2 12-1 0 0,4-17-90 0 0,0 1-1 0 0,-1-1 1 0 0,1 1-1 0 0,1-1 0 0 0,-1 1 1 0 0,1-1-1 0 0,0 1 1 0 0,0-1-1 0 0,0 0 0 0 0,0 1 1 0 0,1-1-1 0 0,0 0 1 0 0,0 0-1 0 0,0 0 0 0 0,0 0 1 0 0,1 0-1 0 0,-1-1 0 0 0,5 5 1 0 0,-4-5 53 0 0,1-1-1 0 0,-1 0 1 0 0,1 0 0 0 0,-1-1 0 0 0,1 1 0 0 0,0-1-1 0 0,0 0 1 0 0,-1 0 0 0 0,1 0 0 0 0,0 0-1 0 0,0-1 1 0 0,0 1 0 0 0,0-1 0 0 0,6 0-1 0 0,-6 0-2 0 0,13 0 84 0 0,0-1 0 0 0,-1-1 0 0 0,1 0 1 0 0,-1-1-1 0 0,0-1 0 0 0,1 0 0 0 0,-2-1 0 0 0,1-1 0 0 0,-1 0 0 0 0,1-1 0 0 0,-2-1 0 0 0,1-1 0 0 0,18-14 0 0 0,-29 20-151 0 0,1-1 0 0 0,-2 0-1 0 0,1 0 1 0 0,0 0 0 0 0,-1 0-1 0 0,0 0 1 0 0,5-9 0 0 0,-3 0 29 0 0,-5 9-49 0 0,0 1 0 0 0,0 0 0 0 0,0 0 0 0 0,0-1 0 0 0,-1 1 0 0 0,1 0 0 0 0,-1 0 0 0 0,0 0 0 0 0,1 0 0 0 0,-2-1 0 0 0,1 1 0 0 0,0 1 0 0 0,-1-1 0 0 0,1 0 0 0 0,-1 0 0 0 0,0 0 0 0 0,0 1 0 0 0,0-1 0 0 0,-3-3 0 0 0,3 5-66 0 0,0-1 0 0 0,0 0 0 0 0,1 1 0 0 0,-1-1 0 0 0,0 1 0 0 0,-1-1 0 0 0,1 1 0 0 0,0 0 0 0 0,0 0 0 0 0,0 0 0 0 0,-1 0 0 0 0,1 0 0 0 0,0 1 0 0 0,-1-1 0 0 0,1 1 0 0 0,-1-1 0 0 0,1 1 0 0 0,-1 0 0 0 0,1 0 0 0 0,-1 0 0 0 0,1 0 0 0 0,-1 1 0 0 0,1-1 0 0 0,0 1 0 0 0,-5 1 0 0 0,2 0-351 0 0,1 1 0 0 0,-1-1 0 0 0,1 1 0 0 0,0 1 0 0 0,0-1 0 0 0,0 0 0 0 0,-5 7 0 0 0,-4 4-807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7:5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11 10591 0 0,'0'0'819'0'0,"0"-2"-270"0"0,0 1-384 0 0,0 1 0 0 0,0 0 0 0 0,0-1-1 0 0,0 1 1 0 0,0 0 0 0 0,0-1 0 0 0,0 1 0 0 0,0-1-1 0 0,0 1 1 0 0,0 0 0 0 0,0 0 0 0 0,-1-1 0 0 0,1 1-1 0 0,0 0 1 0 0,0-1 0 0 0,0 1 0 0 0,-1 0-1 0 0,1 0 1 0 0,0-1 0 0 0,0 1 0 0 0,-1 0 0 0 0,1 0-1 0 0,0-1 1 0 0,-1 1 0 0 0,1 0 0 0 0,0 0 0 0 0,-1 0-1 0 0,1 0 1 0 0,0 0 0 0 0,-1-1 0 0 0,1 1-1 0 0,0 0 1 0 0,-1 0 0 0 0,1 0 0 0 0,0 0 0 0 0,-1 0-1 0 0,1 0 1 0 0,0 0 0 0 0,-1 0 0 0 0,1 0 0 0 0,-3 1 0 0 0,-1-1 0 0 0,2 1 0 0 0,-1-1 0 0 0,0 1 1 0 0,-6 2-1 0 0,-1 2-419 0 0,0 0 1 0 0,-14 10-1 0 0,17-10 283 0 0,1 1 0 0 0,0 0 0 0 0,0 0 0 0 0,-8 12 0 0 0,-9 10 45 0 0,10-14-25 0 0,1-1 0 0 0,-12 18 1 0 0,19-24 25 0 0,1 0 0 0 0,0 0 0 0 0,0 1 1 0 0,0-1-1 0 0,1 1 0 0 0,-4 12 0 0 0,7-17 84 0 0,0 0 26 0 0,3 22 417 0 0,-3-23-353 0 0,5 2-166 0 0,-1-1 1 0 0,1 0 0 0 0,-1 0-1 0 0,1 0 1 0 0,0-1-1 0 0,0 0 1 0 0,0 1-1 0 0,0-2 1 0 0,1 1-1 0 0,-1-1 1 0 0,0 0-1 0 0,1 0 1 0 0,-1 0 0 0 0,11 0-1 0 0,13-2 54 0 0,-16 1-105 0 0,-1 0-1 0 0,0 0 0 0 0,0-2 0 0 0,1 1 1 0 0,-1-2-1 0 0,19-5 0 0 0,-26 6-15 0 0,1 0 0 0 0,-1-1 0 0 0,0 0 0 0 0,0 0 0 0 0,0 0 0 0 0,7-7 0 0 0,-10 8-6 0 0,0 0 0 0 0,-1 0 0 0 0,1 0 0 0 0,0 0 0 0 0,-1-1 0 0 0,0 1 0 0 0,1-1 0 0 0,-1 1 0 0 0,0-1 0 0 0,0 0 0 0 0,0 1 0 0 0,-1-1 0 0 0,1 0 0 0 0,-1 0 0 0 0,1-4 0 0 0,-1-2 3 0 0,0 1-1 0 0,-1-1 0 0 0,1 1 1 0 0,-2 0-1 0 0,1 0 1 0 0,-1 0-1 0 0,0 0 1 0 0,-1 0-1 0 0,0 0 0 0 0,0 0 1 0 0,-1 1-1 0 0,-5-9 1 0 0,1 3-60 0 0,-1 2 1 0 0,0-1 0 0 0,-1 1 0 0 0,-1 0-1 0 0,-20-16 1 0 0,29 26-1078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9:3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71 138 5527 0 0,'0'0'1219'0'0,"-11"-6"-384"0"0,2 4-304 0 0,1-1 1 0 0,-16-9 1638 0 0,23 12-2144 0 0,0 0 1 0 0,0 0-1 0 0,1 1 0 0 0,-1-1 1 0 0,0 0-1 0 0,1 0 0 0 0,-1 1 1 0 0,0-1-1 0 0,1 0 0 0 0,-1 1 0 0 0,1-1 1 0 0,-1 0-1 0 0,1 1 0 0 0,-1-1 1 0 0,1 1-1 0 0,-1-1 0 0 0,1 1 1 0 0,-1 0-1 0 0,-4 6-2 0 0,4-5 100 0 0,1-1-111 0 0,0 0-1 0 0,0 0 1 0 0,1 0-1 0 0,-1-1 1 0 0,0 1 0 0 0,1 0-1 0 0,-1 0 1 0 0,1 0-1 0 0,-1-1 1 0 0,1 1 0 0 0,-1 0-1 0 0,1 0 1 0 0,-1-1-1 0 0,1 1 1 0 0,0-1 0 0 0,-1 1-1 0 0,1-1 1 0 0,0 1-1 0 0,0-1 1 0 0,0 1-1 0 0,-1-1 1 0 0,1 1 0 0 0,1-1-1 0 0,21 8 191 0 0,-9-7-103 0 0,-1 0 0 0 0,1 0 0 0 0,-1-1 0 0 0,1-1-1 0 0,20-3 1 0 0,7 0 141 0 0,17 0 56 0 0,276-26 1038 0 0,136-37 296 0 0,-403 58-1451 0 0,242-26 498 0 0,-249 32-623 0 0,-1 2 0 0 0,1 3 0 0 0,73 12 1 0 0,-37 5-45 0 0,65 10-12 0 0,-147-29 1 0 0,-12-1 25 0 0,0 1 1 0 0,0-1-1 0 0,0 0 0 0 0,-1 0 0 0 0,1 0 0 0 0,0-1 0 0 0,0 1 0 0 0,-1 0 1 0 0,1-1-1 0 0,-1 1 0 0 0,1-1 0 0 0,-1 1 0 0 0,2-4 0 0 0,-2 4-17 0 0,0-1-54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9:4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4607 0 0,'0'0'200'0'0,"5"-13"48"0"0,6 4-248 0 0,0 4 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9:4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84 209 5983 0 0,'-6'-5'229'0'0,"-1"0"0"0"0,0 1 0 0 0,0 0 0 0 0,-10-4-1 0 0,-5 0 7632 0 0,21 10-8933 0 0,-5 7 1062 0 0,0 1 22 0 0,4-5 45 0 0,0 4 25 0 0,1-6 629 0 0,16 3-285 0 0,-8-5-308 0 0,0 0-1 0 0,0-1 1 0 0,0 0-1 0 0,0 0 1 0 0,0-1 0 0 0,0 1-1 0 0,0-1 1 0 0,10-4 0 0 0,13 0 82 0 0,401-69 325 0 0,-83 18-524 0 0,-306 50 0 0 0,37-8 0 0 0,131-38 0 0 0,-195 48 0 0 0,-2 2-10 0 0,-10 2-46 0 0,-3 0-45 0 0,0 0 92 0 0,0 1 1 0 0,0-1-1 0 0,0 0 0 0 0,0 0 1 0 0,0 1-1 0 0,0-1 0 0 0,0 0 1 0 0,0 0-1 0 0,0 0 0 0 0,0 1 1 0 0,0-1-1 0 0,1 0 0 0 0,-1 0 1 0 0,0 1-1 0 0,0-1 0 0 0,0 0 1 0 0,0 0-1 0 0,1 0 0 0 0,-1 0 1 0 0,0 1-1 0 0,0-1 0 0 0,0 0 1 0 0,1 0-1 0 0,-1 0 0 0 0,0 0 1 0 0,1 0-1 0 0,-1 1 0 0 0,0-1 0 0 0,1 0 0 0 0,-1 0 0 0 0,0 0 0 0 0,0 0 1 0 0,1 1-1 0 0,-1-1 0 0 0,0 0 0 0 0,0 0 0 0 0,1 1 0 0 0,-1-1 0 0 0,0 0 0 0 0,0 0 0 0 0,0 1 0 0 0,1-1 0 0 0,-1 0 0 0 0,0 1 0 0 0,0-1 0 0 0,0 0 0 0 0,0 1 0 0 0,0-1 1 0 0,0 0-1 0 0,1 1 0 0 0,-1-1 0 0 0,0 0 0 0 0,0 1 0 0 0,0-1 0 0 0,0 0 0 0 0,0 1 0 0 0,0-1 0 0 0,-1 0 0 0 0,1 1 0 0 0,-1 3-234 0 0,0-1 0 0 0,0 1 0 0 0,0 0 0 0 0,0-1 0 0 0,-1 0 0 0 0,0 1 0 0 0,0-1 0 0 0,0 0 0 0 0,0 0-1 0 0,0 0 1 0 0,-1 0 0 0 0,1 0 0 0 0,-1 0 0 0 0,0-1 0 0 0,-3 3 0 0 0,-11 4-1084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9:4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164 450 6447 0 0,'0'0'499'0'0,"-1"-2"-328"0"0,-1-1 141 0 0,0 0 0 0 0,-1 0 0 0 0,1 1 0 0 0,-1-1 0 0 0,0 1 0 0 0,1 0 0 0 0,-1 0 0 0 0,0 0 0 0 0,0 0 0 0 0,-5-2 0 0 0,4 2 206 0 0,2 1-50 0 0,2 1-442 0 0,-1 0 0 0 0,1 0-1 0 0,0 0 1 0 0,0 0 0 0 0,-1 0-1 0 0,1 0 1 0 0,0 0 0 0 0,-1 0-1 0 0,1 0 1 0 0,0 0 0 0 0,0 0-1 0 0,-1 0 1 0 0,1 0 0 0 0,0 0-1 0 0,-1 0 1 0 0,1 0 0 0 0,0 0-1 0 0,0-1 1 0 0,-1 1 0 0 0,1 0-1 0 0,0 0 1 0 0,0 0 0 0 0,0-1-1 0 0,-1 1 1 0 0,1 0 0 0 0,0 0-1 0 0,0 0 1 0 0,0-1 0 0 0,-1 1-1 0 0,1 0 1 0 0,0 0 0 0 0,0-1-1 0 0,0 1 1 0 0,0 0 0 0 0,0-1-1 0 0,0 1 1 0 0,0 0 0 0 0,0 0-1 0 0,0-1 1 0 0,0 1 0 0 0,0 0-1 0 0,0-1 1 0 0,0 1 0 0 0,0 0-1 0 0,0-1 1 0 0,0 1 0 0 0,0 0-1 0 0,0 0 1 0 0,0-1 0 0 0,0 1-1 0 0,0 0 1 0 0,1-1 0 0 0,9-18 1127 0 0,-8 15-1141 0 0,12-18 448 0 0,1 1 0 0 0,35-38 1 0 0,-38 47-382 0 0,1 1 0 0 0,0 0 1 0 0,0 1-1 0 0,1 0 1 0 0,28-14-1 0 0,162-74 74 0 0,-82 30-153 0 0,-111 61 0 0 0,-1-2 12 0 0,3-5 118 0 0,-12 11-82 0 0,-1 1 2 0 0,1 0 1092 0 0,-3 3-1163 0 0,-1 0 1 0 0,1 0 0 0 0,-1 0 0 0 0,1 0-1 0 0,0 1 1 0 0,-1-1 0 0 0,-2 4 0 0 0,3-4-18 0 0,-6 6-21 0 0,2-1 0 0 0,-1 1 0 0 0,1 0 0 0 0,0 0 0 0 0,-9 16 0 0 0,9-13 24 0 0,-1 0-1 0 0,-1-1 0 0 0,-8 10 1 0 0,-46 35-351 0 0,-101 67 0 0 0,49-38 206 0 0,-59 36 322 0 0,121-91 1270 0 0,51-27-1339 0 0,1 0 1 0 0,0 0-1 0 0,0 0 0 0 0,-1 0 0 0 0,1 0 1 0 0,0 0-1 0 0,0 0 0 0 0,0 0 0 0 0,0 0 1 0 0,0 0-1 0 0,0 0 0 0 0,0 0 0 0 0,1 0 1 0 0,-1 1-1 0 0,3 3-76 0 0,0-1 0 0 0,1 1 0 0 0,-1-1 0 0 0,1 0 0 0 0,0-1-1 0 0,0 1 1 0 0,0-1 0 0 0,0 1 0 0 0,9 4 0 0 0,7 2-207 0 0,23 9 0 0 0,-2-1 66 0 0,-23-10 176 0 0,1-1-1 0 0,0-1 0 0 0,23 4 1 0 0,7 3 24 0 0,-30-8-39 0 0,13 4 45 0 0,0 2-1 0 0,48 22 1 0 0,-74-30-62 0 0,0 0 0 0 0,0 0 0 0 0,0-1 0 0 0,1 0 0 0 0,-1 0 0 0 0,12 1 0 0 0,21 5 0 0 0,-34-6 0 0 0,21 0 0 0 0,-20-1-46 0 0,1 0-1 0 0,-1 0 0 0 0,1 1 1 0 0,-1 0-1 0 0,1 0 1 0 0,-1 1-1 0 0,0-1 0 0 0,11 8 1 0 0,8 7-5179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0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409 308 919 0 0,'0'0'6010'0'0,"-1"2"-6154"0"0,-8 20-604 0 0,8-20 382 0 0,-4 9-67 0 0,4-10 388 0 0,0 1-35 0 0,-7 9 224 0 0,5-6 867 0 0,1 0 0 0 0,-1 0 1 0 0,1 1-1 0 0,-3 5 0 0 0,4-6-1197 0 0,0-3 618 0 0,0 0-12 0 0,-9 19 1295 0 0,9-19-1122 0 0,-2 6-195 0 0,-1-2 408 0 0,-1 6-308 0 0,0-1-1 0 0,-9 14 0 0 0,12-23-444 0 0,1 0 0 0 0,-1 0 0 0 0,0 0 0 0 0,0 0 0 0 0,0-1 0 0 0,0 1 0 0 0,0 0-1 0 0,0-1 1 0 0,-1 0 0 0 0,1 1 0 0 0,0-1 0 0 0,-5 1 0 0 0,-17 11 466 0 0,12-5-347 0 0,-1-1-1 0 0,0 0 1 0 0,0-1 0 0 0,-1 0-1 0 0,1-1 1 0 0,-1-1 0 0 0,0 0 0 0 0,-17 2-1 0 0,21-5-62 0 0,0-1 0 0 0,0-1 0 0 0,0 0 0 0 0,1 0 0 0 0,-1-1 0 0 0,0 0 0 0 0,-10-4 0 0 0,17 6-84 0 0,2 0-21 0 0,-1-1 1 0 0,1 1-1 0 0,0 0 1 0 0,0-1-1 0 0,0 1 1 0 0,0-1-1 0 0,0 1 1 0 0,0-1-1 0 0,0 1 1 0 0,0-1-1 0 0,0 0 1 0 0,0 1-1 0 0,0-1 1 0 0,-1-1-1 0 0,-11-9 58 0 0,10 6-62 0 0,2 2 9 0 0,0 0-7 0 0,0 1 0 0 0,1-1 0 0 0,-1 0 0 0 0,0 0 0 0 0,1 1 0 0 0,-1-1 0 0 0,1 0 0 0 0,0 0 0 0 0,0 0 0 0 0,0 0 0 0 0,1 0 0 0 0,-1 1 0 0 0,1-1 0 0 0,-1 0 0 0 0,1 0 0 0 0,1-3 1 0 0,1-3 1 0 0,1 1 1 0 0,0 0 0 0 0,9-14-1 0 0,-5 10-26 0 0,2 0 0 0 0,0 0 1 0 0,21-19-1 0 0,40-26-139 0 0,-43 35 111 0 0,142-123-588 0 0,-77 64 514 0 0,-79 71 113 0 0,-1 0 0 0 0,2 2-1 0 0,-1-1 1 0 0,1 2 0 0 0,21-8-1 0 0,-20 11 12 0 0,-1 4 0 0 0,0 3 0 0 0,0 3 0 0 0,-4 6 0 0 0,-3 2 0 0 0,2 15 19 0 0,-10-17 18 0 0,-1-4-18 0 0,0-1 44 0 0,0-1 0 0 0,0 1 0 0 0,-1-1 0 0 0,0 0 0 0 0,0 1 0 0 0,-6 10 0 0 0,-21 34 326 0 0,25-44-326 0 0,-100 145 137 0 0,93-135-186 0 0,0 0 0 0 0,-10 22 0 0 0,-9 16-677 0 0,28-53 510 0 0,1-2-699 0 0,-1-1 732 0 0,1 1-1 0 0,0 0 1 0 0,-1 0-1 0 0,1 0 0 0 0,-1-1 1 0 0,1 1-1 0 0,0-1 1 0 0,-1 1-1 0 0,1-1 0 0 0,0 0 1 0 0,-1 1-1 0 0,1-1 1 0 0,0 0-1 0 0,-2-1 1 0 0,1 0-1516 0 0,2 2 1542 0 0,0 0 1 0 0,-1-1 0 0 0,1 1-1 0 0,-1 0 1 0 0,1 0 0 0 0,0 0-1 0 0,-1 0 1 0 0,1 0 0 0 0,-1 0-1 0 0,1 0 1 0 0,0 0 0 0 0,-1 0-1 0 0,1 0 1 0 0,-1 0 0 0 0,1 0-1 0 0,-1 0 1 0 0,1 0 0 0 0,0 0-1 0 0,-1 0 1 0 0,-13 4-3227 0 0,6 4 2585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0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24 7367 0 0,'2'-6'463'0'0,"-1"-12"9664"0"0,-8 28-8363 0 0,0-2-1308 0 0,-13 38-298 0 0,1 0 0 0 0,-20 77 1 0 0,-5 14-481 0 0,27-95-215 0 0,-1-2 0 0 0,-3 0 0 0 0,0-1 0 0 0,-3-1 0 0 0,-1-1 0 0 0,-56 62 0 0 0,47-64-2737 0 0,18-19-1736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0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82 1839 0 0,'2'-1'83'0'0,"11"-11"74"0"0,21-25 0 0 0,-5 6 11721 0 0,-29 33-11523 0 0,1 2-248 0 0,-1 1 0 0 0,0 0 1 0 0,-1-1-1 0 0,1 1 0 0 0,-1-1 1 0 0,0 1-1 0 0,0-1 1 0 0,0 0-1 0 0,-1 1 0 0 0,1-1 1 0 0,-1 0-1 0 0,-5 7 0 0 0,-3 7 119 0 0,-23 25 0 0 0,14-18-135 0 0,-120 176 241 0 0,18 11 64 0 0,84-135-215 0 0,0 2-47 0 0,-61 95-1 0 0,91-162-134 0 0,3-6 0 0 0,0 0-1 0 0,0 0 1 0 0,-1-1-1 0 0,1 0 0 0 0,-1 0 1 0 0,0 0-1 0 0,-7 5 1 0 0,16-30-202 0 0,1 10-234 0 0,0-1 0 0 0,1 1-1 0 0,0 0 1 0 0,1 1 0 0 0,0 0-1 0 0,11-12 1 0 0,-10 13-4798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0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 3679 0 0,'0'0'14543'0'0,"2"-1"-14488"0"0,7-5-45 0 0,1-1 1 0 0,1-4 45 0 0,-5 7-75 0 0,-7 15 230 0 0,0 3-168 0 0,0-10-40 0 0,-2 16 3 0 0,1-11 49 0 0,1-4-55 0 0,0-1 13 0 0,-1 0 0 0 0,1 0-1 0 0,-1 1 1 0 0,0-1 0 0 0,0 0 0 0 0,-5 6 0 0 0,-3 9 37 0 0,5-11 20 0 0,5-7-35 0 0,1-2-10 0 0,5-8-13 0 0,0 0-24 0 0,-4 5-36 0 0,1-4 23 0 0,-2 6-39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193 319 3223 0 0,'0'0'143'0'0,"2"-1"-3"0"0,9-5-111 0 0,1-1 9717 0 0,-13 8-9631 0 0,-1 1 0 0 0,1-1 0 0 0,0 1 0 0 0,-1-1 0 0 0,1 1 1 0 0,0 0-1 0 0,0-1 0 0 0,0 1 0 0 0,0 2 0 0 0,-5 6 212 0 0,-19 21 519 0 0,6-9-381 0 0,-20 33 0 0 0,-3 7-112 0 0,-8 16-210 0 0,48-73-143 0 0,-12 15 0 0 0,7-11 11 0 0,5-7 618 0 0,4-5-565 0 0,6-7-38 0 0,105-134 78 0 0,-87 115-225 0 0,1 1 0 0 0,54-44 0 0 0,34-6 32 0 0,-94 66 85 0 0,0 0 0 0 0,1 2 0 0 0,41-13 0 0 0,-58 21-5 0 0,18-4 115 0 0,-21 6-86 0 0,-1 0 0 0 0,1 0 0 0 0,-1 0 0 0 0,0 0 0 0 0,1 0 0 0 0,-1 0 1 0 0,1 0-1 0 0,-1 0 0 0 0,0 0 0 0 0,1 0 0 0 0,-1 1 0 0 0,0-1 0 0 0,3 2 0 0 0,-2-1-15 0 0,-1 0 0 0 0,1 0 0 0 0,-1 0-1 0 0,1 0 1 0 0,-1 1 0 0 0,0-1 0 0 0,0 0 0 0 0,1 1 0 0 0,-1-1-1 0 0,0 1 1 0 0,0-1 0 0 0,0 1 0 0 0,-1 0 0 0 0,1-1-1 0 0,0 1 1 0 0,-1 0 0 0 0,1 0 0 0 0,-1-1 0 0 0,1 1-1 0 0,-1 3 1 0 0,0-1 1 0 0,0 0 0 0 0,-1 0 0 0 0,1 0 0 0 0,-1 0 0 0 0,0 0 0 0 0,-2 5 0 0 0,1-1 25 0 0,-3 6 30 0 0,0 1 1 0 0,-1-1 0 0 0,-1 0-1 0 0,0-1 1 0 0,-1 0 0 0 0,-16 22-1 0 0,-65 66 91 0 0,82-94-145 0 0,-55 54 80 0 0,60-59-32 0 0,3-6-44 0 0,-1 0 1 0 0,1 1 0 0 0,-1-1 0 0 0,1 1-1 0 0,0-1 1 0 0,0 1 0 0 0,1-1 0 0 0,-1 1 0 0 0,1 0-1 0 0,0 0 1 0 0,2-5 0 0 0,5-3-12 0 0,15-17 0 0 0,-14 17 12 0 0,64-65 46 0 0,10-11-63 0 0,-47 45-38 0 0,3 1 0 0 0,1 2 0 0 0,2 2-1 0 0,94-62 1 0 0,-127 93 63 0 0,-1 1-1 0 0,1 0 1 0 0,0 1 0 0 0,0 0-1 0 0,0 0 1 0 0,22-3 0 0 0,-28 6-13 0 0,1 0 1 0 0,-1 1 0 0 0,1 0-1 0 0,0 0 1 0 0,-1 0 0 0 0,1 0-1 0 0,-1 1 1 0 0,1 0 0 0 0,-1 0-1 0 0,1 0 1 0 0,-1 0 0 0 0,0 1-1 0 0,1 0 1 0 0,-1-1 0 0 0,0 2-1 0 0,0-1 1 0 0,0 0 0 0 0,-1 1-1 0 0,5 3 1 0 0,-6-4-5 0 0,1 1 0 0 0,-1 0-1 0 0,0-1 1 0 0,0 1 0 0 0,-1 0 0 0 0,1 0 0 0 0,-1 0 0 0 0,1 0 0 0 0,-1 0-1 0 0,0 0 1 0 0,0 0 0 0 0,0 1 0 0 0,0-1 0 0 0,-1 0 0 0 0,1 1 0 0 0,-1-1-1 0 0,0 0 1 0 0,0 1 0 0 0,-1 4 0 0 0,0 0-2 0 0,0-1 0 0 0,-1 0 0 0 0,0 0-1 0 0,0 0 1 0 0,0 0 0 0 0,-1-1 0 0 0,-7 13 0 0 0,-50 67 71 0 0,-1 3-16 0 0,36-40-3 0 0,2 3-1241 0 0,22-50 598 0 0,0 1-1689 0 0,0 10-757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323 143 3223 0 0,'74'-46'3168'0'0,"10"-8"3135"0"0,-83 53-6165 0 0,0-1 0 0 0,0 1 0 0 0,0 0 0 0 0,0-1-1 0 0,0 1 1 0 0,0-1 0 0 0,0 1 0 0 0,-1-1 0 0 0,1 0 0 0 0,0 1 0 0 0,-1-1 0 0 0,1 0 0 0 0,-1-2 0 0 0,0 4-92 0 0,1-2 254 0 0,-1-1 28 0 0,0 2-307 0 0,0 1 0 0 0,0-1 0 0 0,0 1 0 0 0,0-1 0 0 0,0 1 0 0 0,0-1 0 0 0,0 0 0 0 0,0 1 0 0 0,0-1 0 0 0,0 1 0 0 0,0-1 0 0 0,0 1 0 0 0,-1-1 0 0 0,1 1 0 0 0,0-1 0 0 0,0 1 0 0 0,0-1 0 0 0,-1 1 0 0 0,1-1 0 0 0,0 1 0 0 0,-1-1 0 0 0,1 1 0 0 0,-1-1 0 0 0,-3 0-13 0 0,0 1 0 0 0,0 0-1 0 0,-1 0 1 0 0,1 1 0 0 0,0-1 0 0 0,0 1-1 0 0,0 0 1 0 0,0 0 0 0 0,0 0 0 0 0,-7 4-1 0 0,-5 3 26 0 0,-19 12 0 0 0,20-11-28 0 0,-11 8 81 0 0,0 0-1 0 0,1 2 1 0 0,-29 30-1 0 0,-60 72 359 0 0,101-105-250 0 0,0-1 0 0 0,1 2 1 0 0,0-1-1 0 0,2 2 1 0 0,-12 22-1 0 0,11-14-65 0 0,-1-2-5 0 0,-8 27-1 0 0,20-51-120 0 0,0 1 0 0 0,0-1-1 0 0,0 0 1 0 0,-1 1 0 0 0,1-1 0 0 0,0 0-1 0 0,0 1 1 0 0,0-1 0 0 0,0 0-1 0 0,0 1 1 0 0,0-1 0 0 0,0 0 0 0 0,0 1-1 0 0,0-1 1 0 0,0 0 0 0 0,0 1 0 0 0,0-1-1 0 0,0 0 1 0 0,1 1 0 0 0,-1-1-1 0 0,0 0 1 0 0,0 1 0 0 0,0-1 0 0 0,0 0-1 0 0,1 0 1 0 0,-1 1 0 0 0,0-1 0 0 0,0 0-1 0 0,0 0 1 0 0,1 1 0 0 0,-1-1-1 0 0,12 3 56 0 0,12-5 3 0 0,-7-3-14 0 0,-1-1 0 0 0,0-1 0 0 0,0 0 0 0 0,-1-1 0 0 0,27-19 0 0 0,-11 5-72 0 0,43-43 0 0 0,-58 50 9 0 0,-1-1 0 0 0,0-1 0 0 0,-1 0 0 0 0,-1-1 0 0 0,17-31 0 0 0,-32 55 6 0 0,-1 1 1 0 0,1 0 0 0 0,0 0 0 0 0,-1 8 0 0 0,-1 4 1 0 0,3-14 8 0 0,0 14 0 0 0,1-14 0 0 0,0 23-10 0 0,1-23-8 0 0,0 1 1 0 0,0-1-1 0 0,0 1 1 0 0,1-1 0 0 0,0 0-1 0 0,3 6 1 0 0,-2-3-11 0 0,-2-5-64 0 0,1-1 0 0 0,-1 1 0 0 0,0 0 0 0 0,1 0 0 0 0,0-1 0 0 0,-1 1-1 0 0,1-1 1 0 0,0 0 0 0 0,0 0 0 0 0,4 4 0 0 0,-3-4-445 0 0,0 0 0 0 0,1 0 0 0 0,-1-1 0 0 0,0 1 0 0 0,1-1 0 0 0,-1 1 0 0 0,1-1 0 0 0,6 1 0 0 0,4 0-1441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52 330 8895 0 0,'0'0'808'0'0,"0"2"-664"0"0,1 6 152 0 0,-1 0-1 0 0,1 0 0 0 0,-2 1 1 0 0,1-1-1 0 0,-1 0 0 0 0,-1 0 1 0 0,1 0-1 0 0,-1 0 0 0 0,-5 11 1 0 0,6-17 133 0 0,-7 3 2580 0 0,7-5-2922 0 0,0 0-1 0 0,0 0 0 0 0,0 0 1 0 0,0-1-1 0 0,0 1 0 0 0,0 0 1 0 0,0 0-1 0 0,0-1 1 0 0,0 1-1 0 0,0-1 0 0 0,0 1 1 0 0,1-1-1 0 0,-1 1 0 0 0,0-1 1 0 0,0 1-1 0 0,0-1 1 0 0,1 0-1 0 0,-1 1 0 0 0,0-1 1 0 0,0-1-1 0 0,-1-1 42 0 0,1 1 1 0 0,0 0-1 0 0,0-1 0 0 0,0 1 1 0 0,0 0-1 0 0,0-1 0 0 0,0 0 0 0 0,0-2 1 0 0,0-2 79 0 0,1 0 0 0 0,-1 0-1 0 0,1-1 1 0 0,1 1 0 0 0,1-12 0 0 0,0 8-119 0 0,1 0 0 0 0,0 0 0 0 0,1 0 0 0 0,0 0 0 0 0,1 1 0 0 0,0-1 0 0 0,1 1-1 0 0,13-17 1 0 0,-9 15-86 0 0,0 0-1 0 0,2 1 0 0 0,-1 0 0 0 0,1 1 0 0 0,27-18 1 0 0,4 2-412 0 0,1 1 0 0 0,68-28 0 0 0,-19 23-6131 0 0,-58 20 717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615 158 3223 0 0,'0'0'143'0'0,"1"-1"-3"0"0,18-16-675 0 0,10-16 6561 0 0,-25 28-4718 0 0,-1-1 0 0 0,1 1-1 0 0,-1-1 1 0 0,3-9 0 0 0,-5 12-1246 0 0,0 0 1 0 0,0-1-1 0 0,0 1 1 0 0,-1 0 0 0 0,1-6-1 0 0,-1 7-45 0 0,0 0 1 0 0,0 0-1 0 0,0 1 0 0 0,0-1 0 0 0,0 0 0 0 0,-1 0 1 0 0,1 1-1 0 0,-1-1 0 0 0,1 0 0 0 0,-1 1 0 0 0,0-1 0 0 0,1 0 1 0 0,-1 1-1 0 0,0-1 0 0 0,0 1 0 0 0,0-1 0 0 0,0 1 0 0 0,-1 0 1 0 0,-1-2-1 0 0,2 1-11 0 0,-1 1-1 0 0,0 0 1 0 0,-1 0 0 0 0,1 0 0 0 0,0 0 0 0 0,0 0 0 0 0,0 1-1 0 0,-1-1 1 0 0,1 1 0 0 0,0-1 0 0 0,0 1 0 0 0,-5 0 0 0 0,-3 0 10 0 0,-1 2 0 0 0,1-1 1 0 0,0 1-1 0 0,0 0 0 0 0,-12 5 1 0 0,1 1 93 0 0,0 1 0 0 0,0 1 1 0 0,1 0-1 0 0,-32 23 1 0 0,21-9 302 0 0,-54 51 0 0 0,79-68-298 0 0,0-1-1 0 0,0 1 1 0 0,1 0-1 0 0,0 1 1 0 0,0-1-1 0 0,-6 14 1 0 0,11-19 219 0 0,9-1-28 0 0,-7-1-282 0 0,0 0 0 0 0,-1 0 0 0 0,1 0 0 0 0,-1 0 1 0 0,1 0-1 0 0,0 0 0 0 0,-1 0 0 0 0,1-1 0 0 0,-1 1 0 0 0,3-1 0 0 0,22-11 167 0 0,-1-1 0 0 0,0-1 0 0 0,0-1 0 0 0,23-19 0 0 0,-1 1-119 0 0,71-41-622 0 0,-116 73 422 0 0,-2 3-207 0 0,-1 1 290 0 0,0-1 0 0 0,0 0 1 0 0,0 0-1 0 0,0 0 0 0 0,0 1 1 0 0,0-1-1 0 0,0 0 0 0 0,-3 3 0 0 0,0 1-27 0 0,-37 58-234 0 0,-56 126 1 0 0,34-36-172 0 0,-68 255 1 0 0,113-334 606 0 0,1-4 539 0 0,-34 93 0 0 0,1-53 147 0 0,42-97-640 0 0,0 0 0 0 0,-2 0 1 0 0,1-1-1 0 0,-2 0 1 0 0,-15 15-1 0 0,7-14 159 0 0,19-14-318 0 0,-1 1 1 0 0,0-1-1 0 0,0 1 1 0 0,1-1-1 0 0,-1 0 1 0 0,0 1-1 0 0,0-1 0 0 0,1 0 1 0 0,-1 1-1 0 0,0-1 1 0 0,0 0-1 0 0,0 0 1 0 0,1 0-1 0 0,-1 0 0 0 0,0 0 1 0 0,0 0-1 0 0,0 0 1 0 0,1 0-1 0 0,-1 0 0 0 0,0 0 1 0 0,0-1-1 0 0,0 1 1 0 0,1 0-1 0 0,-1 0 1 0 0,0-1-1 0 0,0 1 0 0 0,0-1 1 0 0,-2-3-19 0 0,1 1 1 0 0,-1-1-1 0 0,1 0 1 0 0,0 1-1 0 0,0-1 1 0 0,0 0-1 0 0,1-1 0 0 0,0 1 1 0 0,-1 0-1 0 0,1 0 1 0 0,1-1-1 0 0,-1 1 1 0 0,1 0-1 0 0,-1-1 1 0 0,1 1-1 0 0,1 0 0 0 0,-1-1 1 0 0,1-4-1 0 0,3-13-118 0 0,0 0 0 0 0,9-27-1 0 0,-11 43 100 0 0,25-74-2215 0 0,68-143 0 0 0,-72 179 39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68 8287 0 0,'5'-11'237'0'0,"2"1"-1"0"0,-1 0 1 0 0,1 0-1 0 0,15-16 9392 0 0,-22 28-9148 0 0,0 4-313 0 0,0-1 1 0 0,-1 1-1 0 0,0 0 1 0 0,0 0 0 0 0,-1-1-1 0 0,0 1 1 0 0,0 0 0 0 0,0-1-1 0 0,-4 8 1 0 0,-4 4 254 0 0,-20 23 0 0 0,-1 3 92 0 0,28-37-493 0 0,0 0-1 0 0,0 0 1 0 0,0 0-1 0 0,1 0 1 0 0,0 0-1 0 0,0 1 1 0 0,0-1-1 0 0,1 1 1 0 0,-1 10-1 0 0,2-15-148 0 0,2-2-1211 0 0,10 1 123 0 0,0-4-58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75 175 12583 0 0,'-1'2'572'0'0,"-5"12"-302"0"0,0 0 0 0 0,-2-1-1 0 0,-15 23 1 0 0,9-14 839 0 0,1-4-114 0 0,10-16-305 0 0,6-12-331 0 0,6-6-165 0 0,0-1-1 0 0,1 1 1 0 0,1 1-1 0 0,0 0 1 0 0,1 1-1 0 0,19-19 1 0 0,6 0-126 0 0,49-34 1 0 0,-71 57-96 0 0,0 0 0 0 0,30-14-1 0 0,-39 21 67 0 0,0 1 0 0 0,0 0-1 0 0,0 0 1 0 0,0 0 0 0 0,1 0 0 0 0,-1 1-1 0 0,1 0 1 0 0,-1 1 0 0 0,1 0-1 0 0,11 0 1 0 0,-16 1-14 0 0,0 0 0 0 0,0 0 0 0 0,-1 0 0 0 0,1 0-1 0 0,-1 1 1 0 0,1-1 0 0 0,-1 1 0 0 0,1-1 0 0 0,-1 0 0 0 0,0 1 0 0 0,1 0-1 0 0,-1-1 1 0 0,0 1 0 0 0,0 0 0 0 0,0 0 0 0 0,-1 0 0 0 0,2 2 0 0 0,-2-4-17 0 0,2 4 22 0 0,-1 0-1 0 0,1 0 1 0 0,-1 0 0 0 0,0 0-1 0 0,0 0 1 0 0,0 0-1 0 0,-1 1 1 0 0,0-1 0 0 0,1 0-1 0 0,-1 0 1 0 0,-1 6-1 0 0,1 39 219 0 0,0-42-234 0 0,6 24 39 0 0,2-4-8 0 0,6 11-37 0 0,-12-34-131 0 0,-1 0 1 0 0,1 1-1 0 0,0-1 0 0 0,0 0 1 0 0,1 0-1 0 0,4 5 0 0 0,-5-6-429 0 0,1 0 0 0 0,0 0 0 0 0,-1 0 0 0 0,1-1-1 0 0,1 1 1 0 0,-1-1 0 0 0,6 4 0 0 0,2-1-1111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8263 0 0,'0'0'748'0'0,"-2"0"-614"0"0,-7 2 217 0 0,0 1 0 0 0,-13 5 1 0 0,-4 2 368 0 0,-5 0-431 0 0,2 2 0 0 0,-1 1 0 0 0,2 1 0 0 0,0 1 0 0 0,0 2-1 0 0,2 0 1 0 0,0 2 0 0 0,1 1 0 0 0,1 1 0 0 0,-40 46 0 0 0,57-60-162 0 0,2 1 1 0 0,-1 0-1 0 0,-7 16 1 0 0,12-22-89 0 0,0 0-1 0 0,0 1 1 0 0,0 0-1 0 0,0-1 1 0 0,0 1 0 0 0,0-1-1 0 0,1 1 1 0 0,0 0-1 0 0,-1 0 1 0 0,1-1 0 0 0,0 1-1 0 0,0 0 1 0 0,1-1-1 0 0,-1 1 1 0 0,0 0 0 0 0,1 0-1 0 0,0 2 1 0 0,0-5-21 0 0,-1 1 0 0 0,1-1 1 0 0,-1 1-1 0 0,0-1 0 0 0,1 0 1 0 0,-1 1-1 0 0,1-1 0 0 0,-1 0 0 0 0,1 1 1 0 0,-1-1-1 0 0,1 0 0 0 0,-1 0 0 0 0,1 0 1 0 0,-1 1-1 0 0,1-1 0 0 0,-1 0 1 0 0,1 0-1 0 0,0 0 0 0 0,-1 0 0 0 0,1 0 1 0 0,-1 0-1 0 0,2 0 0 0 0,-1 0 45 0 0,8 1 48 0 0,-1-1 0 0 0,0-1 0 0 0,0 1 0 0 0,0-1 0 0 0,1 0 0 0 0,13-5 0 0 0,48-18 159 0 0,-63 21-237 0 0,22-9-8 0 0,-1 0 0 0 0,0-2 1 0 0,0-2-1 0 0,-1 0 0 0 0,-2-1 1 0 0,27-23-1 0 0,-47 35-34 0 0,0 0 0 0 0,0 0 0 0 0,-1-1 0 0 0,1 1 0 0 0,-1-1 1 0 0,5-9-1 0 0,-8 14-16 0 0,-1-1 0 0 0,1 1 0 0 0,-1 0 0 0 0,1 0 0 0 0,-1 0 0 0 0,1 0 0 0 0,-1 0 0 0 0,0 0 1 0 0,1-1-1 0 0,-1 1 0 0 0,0 0 0 0 0,0 0 0 0 0,0 0 0 0 0,0-1 0 0 0,0 1 0 0 0,0 0 0 0 0,-1 0 1 0 0,1 0-1 0 0,0-1 0 0 0,0 1 0 0 0,-1 0 0 0 0,1 0 0 0 0,-1 0 0 0 0,1 0 0 0 0,-1 0 0 0 0,0 0 0 0 0,1 0 1 0 0,-1 0-1 0 0,0 0 0 0 0,1 0 0 0 0,-1 0 0 0 0,0 0 0 0 0,0 0 0 0 0,0 1 0 0 0,0-1 0 0 0,0 0 0 0 0,0 1 1 0 0,0-1-1 0 0,0 1 0 0 0,0-1 0 0 0,-1 1 0 0 0,1-1 0 0 0,0 1 0 0 0,-2-1 0 0 0,-11-2-676 0 0,-1 0 0 0 0,-19-2 1 0 0,20 4 122 0 0,0-1 1 0 0,-25-7 0 0 0,38 9 503 0 0,-1-1 0 0 0,1 1-1 0 0,0-1 1 0 0,0 1 0 0 0,0-1 0 0 0,0 1 0 0 0,0-1 0 0 0,0 0 0 0 0,0 0 0 0 0,0 1 0 0 0,1-1 0 0 0,-2-1 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443 789 10135 0 0,'0'0'1828'0'0,"-8"-4"-152"0"0,6 3-1582 0 0,1 1 0 0 0,-1-1 0 0 0,1 0 0 0 0,0 0 0 0 0,-1 0 0 0 0,1 0 0 0 0,0 0 0 0 0,0 0 0 0 0,-1 0 0 0 0,1 0 0 0 0,0 0 0 0 0,0-1 0 0 0,1 1 0 0 0,-1 0 0 0 0,0-1 0 0 0,0 1 0 0 0,0-1 0 0 0,0-1 0 0 0,1 0-23 0 0,-1 0 0 0 0,1 0 0 0 0,-1 1 0 0 0,1-1 0 0 0,0 0 0 0 0,0 0 0 0 0,0 0 0 0 0,1 0 0 0 0,0-4 0 0 0,2-5 19 0 0,1 1 0 0 0,0-1 1 0 0,11-19-1 0 0,-14 28-44 0 0,14-27-33 0 0,103-228 89 0 0,-106 226-96 0 0,-1-2 1 0 0,-2 1 0 0 0,-1-1-1 0 0,-2 0 1 0 0,-1-1 0 0 0,0-39-1 0 0,-5 68-26 0 0,-1 0 0 0 0,1 0 0 0 0,-1 0 0 0 0,0 0 0 0 0,0 0 0 0 0,-1 0 0 0 0,1 0 0 0 0,-1 0 0 0 0,-5-8 0 0 0,6 12 11 0 0,0 0 1 0 0,0 0-1 0 0,-1 0 0 0 0,1 1 0 0 0,-1-1 0 0 0,1 0 1 0 0,-1 1-1 0 0,1-1 0 0 0,-1 1 0 0 0,0 0 0 0 0,0 0 1 0 0,0-1-1 0 0,0 1 0 0 0,0 0 0 0 0,0 1 0 0 0,0-1 1 0 0,0 0-1 0 0,0 0 0 0 0,0 1 0 0 0,0 0 0 0 0,-1-1 1 0 0,1 1-1 0 0,0 0 0 0 0,0 0 0 0 0,-1 0 0 0 0,1 0 1 0 0,0 0-1 0 0,0 1 0 0 0,-3 0 0 0 0,-8 2-34 0 0,0 1-1 0 0,1 1 0 0 0,-1 0 1 0 0,1 1-1 0 0,0 0 0 0 0,0 1 1 0 0,1 0-1 0 0,0 1 0 0 0,0 0 1 0 0,-16 17-1 0 0,10-7 67 0 0,0 0-1 0 0,1 2 0 0 0,1 0 1 0 0,-24 41-1 0 0,13-7 137 0 0,1 0 0 0 0,-31 105 0 0 0,-12 122 110 0 0,26-13-109 0 0,-17 79-1575 0 0,46-305-2361 0 0,-1-2-1211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10799 0 0,'2'-1'496'0'0,"13"-10"231"0"0,1 1-1 0 0,1 0 1 0 0,-1 2-1 0 0,35-13 0 0 0,16-8 2462 0 0,95-61 903 0 0,-31 16-3034 0 0,-126 72-1093 0 0,10-6-769 0 0,0 0 1 0 0,0-1 0 0 0,-1-1 0 0 0,22-18 0 0 0,-28 19-1259 0 0</inkml:trace>
  <inkml:trace contextRef="#ctx0" brushRef="#br0" timeOffset="1">111 365 15087 0 0,'0'0'694'0'0,"1"0"-22"0"0,77-5 130 0 0,-43 2 254 0 0,35 1 0 0 0,-60 2-898 0 0,-1 1 1 0 0,1 0-1 0 0,-1 1 1 0 0,1 0-1 0 0,-1 0 1 0 0,0 1 0 0 0,0 0-1 0 0,13 7 1 0 0,-19-8-120 0 0,0 0 1 0 0,0 0 0 0 0,0 0-1 0 0,0 1 1 0 0,-1-1 0 0 0,1 1-1 0 0,-1 0 1 0 0,1 0 0 0 0,-1 0-1 0 0,0 0 1 0 0,0 0-1 0 0,-1 0 1 0 0,1 1 0 0 0,1 3-1 0 0,1 7-290 0 0,0-1 0 0 0,3 20 0 0 0,-1-3-1698 0 0,-3-22-4802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 7367 0 0,'-3'-4'2633'0'0,"3"4"-2575"0"0,18 5 1823 0 0,0 0 0 0 0,30 3-1 0 0,-22-6-756 0 0,34-1 0 0 0,116-18-1508 0 0,-53 3 899 0 0,-34 7-5568 0 0,-45 2-550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250 286 11951 0 0,'0'-1'130'0'0,"1"-1"0"0"0,-1 1-1 0 0,0-1 1 0 0,0 1-1 0 0,1-1 1 0 0,-1 1 0 0 0,1-1-1 0 0,-1 1 1 0 0,2-2-1 0 0,11-12 850 0 0,1 1-1 0 0,1 0 0 0 0,24-18 1 0 0,21-19-405 0 0,-5 2-571 0 0,-38 35-45 0 0,1-2-1 0 0,-2 0 0 0 0,21-25 0 0 0,-34 35-73 0 0,-5 4 16 0 0,-9 5-73 0 0,-16 11-231 0 0,-38 25-194 0 0,27-14 470 0 0,-1-3 0 0 0,-1-1 0 0 0,-63 24-1 0 0,85-39 141 0 0,-74 27 21 0 0,82-28 91 0 0,0 0-1 0 0,0 0 1 0 0,0 1 0 0 0,0 0-1 0 0,1 1 1 0 0,-12 11 0 0 0,19-15-33 0 0,-1 0 1 0 0,1 0-1 0 0,-1 0 0 0 0,1 0 0 0 0,0 0 1 0 0,0 1-1 0 0,0-1 0 0 0,1 1 1 0 0,-1 0-1 0 0,1-1 0 0 0,0 1 1 0 0,0 0-1 0 0,0 0 0 0 0,1 0 0 0 0,-1 0 1 0 0,1-1-1 0 0,0 1 0 0 0,0 0 1 0 0,0 0-1 0 0,1 0 0 0 0,-1 0 1 0 0,1 0-1 0 0,0 0 0 0 0,0-1 0 0 0,3 7 1 0 0,-2-5-63 0 0,1 1 1 0 0,-1-1 0 0 0,1 1 0 0 0,1-1-1 0 0,-1 0 1 0 0,1 0 0 0 0,0-1-1 0 0,0 1 1 0 0,1-1 0 0 0,-1 0 0 0 0,1 0-1 0 0,0 0 1 0 0,0-1 0 0 0,0 1 0 0 0,11 4-1 0 0,-2-3-388 0 0,0 0-1 0 0,1-1 1 0 0,-1 0-1 0 0,28 2 1 0 0,-14-4-660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6 595 10247 0 0,'-6'6'5746'0'0,"7"-13"-4922"0"0,0 0 0 0 0,0-1 0 0 0,4-10 0 0 0,2-10-32 0 0,-2-4-528 0 0,2 0 0 0 0,2 0 0 0 0,1 1 0 0 0,1 0 0 0 0,2 0 0 0 0,1 1 1 0 0,18-29-1 0 0,-17 36-316 0 0,1 0 0 0 0,1 1-1 0 0,1 1 1 0 0,1 1 0 0 0,1 0 0 0 0,0 2 0 0 0,2 0 0 0 0,39-26 0 0 0,-49 37 39 0 0,0 0 1 0 0,1 1 0 0 0,0 0 0 0 0,0 1 0 0 0,18-4 0 0 0,-23 7-409 0 0,0 0-1 0 0,0 1 1 0 0,17 0-1 0 0,-18 2-811 0 0,1 0 0 0 0,0 0 1 0 0,-1 0-1 0 0,14 5 0 0 0,0 2-4730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107 487 7831 0 0,'0'0'603'0'0,"0"2"-396"0"0,-1 2 238 0 0,0 0 0 0 0,-1 0 1 0 0,0-1-1 0 0,1 1 0 0 0,-1 0 1 0 0,-1-1-1 0 0,1 0 0 0 0,0 1 1 0 0,-1-1-1 0 0,0 0 0 0 0,1 0 1 0 0,-7 4-1 0 0,8-5-291 0 0,-1-1 1 0 0,1 0-1 0 0,-1 0 0 0 0,1 1 0 0 0,-1-1 0 0 0,1 0 0 0 0,-1-1 1 0 0,0 1-1 0 0,0 0 0 0 0,1 0 0 0 0,-1-1 0 0 0,0 1 0 0 0,0-1 1 0 0,0 1-1 0 0,0-1 0 0 0,0 0 0 0 0,0 0 0 0 0,0 0 0 0 0,1 0 1 0 0,-1 0-1 0 0,0 0 0 0 0,0 0 0 0 0,0-1 0 0 0,0 1 0 0 0,0-1 1 0 0,0 1-1 0 0,1-1 0 0 0,-1 0 0 0 0,-2-1 0 0 0,2 0 2 0 0,0 0-1 0 0,1 0 1 0 0,-1 0-1 0 0,1 0 1 0 0,-1 0 0 0 0,1 0-1 0 0,0 0 1 0 0,0 0-1 0 0,0 0 1 0 0,0-1-1 0 0,0 1 1 0 0,0-1-1 0 0,1 1 1 0 0,-1 0-1 0 0,1-1 1 0 0,0 1 0 0 0,0-1-1 0 0,0 1 1 0 0,0-1-1 0 0,0 1 1 0 0,0-1-1 0 0,1 1 1 0 0,0-5-1 0 0,2-5 35 0 0,0 0 0 0 0,1 0 0 0 0,7-16 0 0 0,13-26-46 0 0,34-75 432 0 0,-46 105-489 0 0,2 2 0 0 0,0-1-1 0 0,22-25 1 0 0,-25 35-237 0 0,1 1 0 0 0,0 0 0 0 0,1 1 0 0 0,0 0 0 0 0,1 1 0 0 0,0 0 0 0 0,16-7 0 0 0,-21 12 23 0 0,0 1 0 0 0,0 1 1 0 0,1-1-1 0 0,-1 1 0 0 0,1 1 0 0 0,0 0 0 0 0,-1 0 0 0 0,1 1 0 0 0,0 0 1 0 0,0 1-1 0 0,0 0 0 0 0,0 1 0 0 0,13 2 0 0 0,-5 1-1411 0 0,2 1-316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11 10479 0 0,'0'0'4002'0'0,"-2"1"-3056"0"0,-27 19 79 0 0,-31 25 0 0 0,32-22-911 0 0,-109 102 48 0 0,78-68 114 0 0,54-52-207 0 0,0 0 0 0 0,0 0 1 0 0,1 1-1 0 0,-5 6 0 0 0,9-11-42 0 0,0 0 0 0 0,0-1 0 0 0,0 1-1 0 0,0-1 1 0 0,-1 1 0 0 0,1 0 0 0 0,0-1-1 0 0,0 1 1 0 0,0 0 0 0 0,0-1 0 0 0,1 1 0 0 0,-1 0-1 0 0,0-1 1 0 0,0 1 0 0 0,0-1 0 0 0,0 1 0 0 0,1 0-1 0 0,-1-1 1 0 0,0 1 0 0 0,0-1 0 0 0,1 1-1 0 0,-1 0 1 0 0,1-1 0 0 0,-1 1 0 0 0,0-1 0 0 0,1 1-1 0 0,0 0 1 0 0,14 11 470 0 0,-14-12-485 0 0,4 3 111 0 0,0 0 0 0 0,1 0 0 0 0,-1-1 0 0 0,1 1 0 0 0,0-2-1 0 0,-1 1 1 0 0,1-1 0 0 0,0 1 0 0 0,0-2 0 0 0,0 1 0 0 0,11-1 0 0 0,1 0 143 0 0,0-2 0 0 0,30-6 0 0 0,-42 6-245 0 0,1 0 0 0 0,0 0-1 0 0,-1 0 1 0 0,1-1 0 0 0,-1 0-1 0 0,0-1 1 0 0,0 1 0 0 0,0-1-1 0 0,-1 0 1 0 0,1-1 0 0 0,-1 1-1 0 0,0-1 1 0 0,0 0 0 0 0,-1 0-1 0 0,1-1 1 0 0,-1 0 0 0 0,0 1-1 0 0,5-12 1 0 0,-5 8 5 0 0,1-1 0 0 0,-2 1 0 0 0,0-1 0 0 0,0 0 1 0 0,0 0-1 0 0,-2 0 0 0 0,1-1 0 0 0,-1 1 0 0 0,-1 0 0 0 0,1-1 0 0 0,-2 1 0 0 0,-1-11 0 0 0,-2 1-484 0 0,-1 1-1 0 0,-11-31 1 0 0,4 19-97 0 0,10 23-1744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18 706 6447 0 0,'1'1'298'0'0,"27"42"15292"0"0,-37-51-14962 0 0,5 5-596 0 0,1 0 0 0 0,0-1 1 0 0,0 1-1 0 0,0-1 0 0 0,0 0 0 0 0,0 0 0 0 0,1 0 1 0 0,0 0-1 0 0,0 0 0 0 0,0-1 0 0 0,0 1 0 0 0,1-1 0 0 0,-1 1 1 0 0,0-8-1 0 0,1 5 34 0 0,1 0 0 0 0,0 0 0 0 0,0-1 0 0 0,1 1 0 0 0,0 0 0 0 0,0 0 0 0 0,1 0 0 0 0,3-11 0 0 0,4-4 83 0 0,1 1-1 0 0,1 0 1 0 0,0 1 0 0 0,26-33-1 0 0,2 1-95 0 0,2 2 0 0 0,3 2 0 0 0,76-66 1 0 0,-85 85-218 0 0,2 2 1 0 0,1 2-1 0 0,1 1 1 0 0,1 1 0 0 0,79-30-1 0 0,-111 49-110 0 0,1 1-1 0 0,-1 0 1 0 0,1 1 0 0 0,0 0-1 0 0,0 0 1 0 0,0 1-1 0 0,1 1 1 0 0,-1-1 0 0 0,12 2-1 0 0,-5 2-1517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40 148 14599 0 0,'0'0'331'0'0,"-2"0"44"0"0,-1-1-254 0 0,0 0 0 0 0,0 0 0 0 0,-1 1 1 0 0,1 0-1 0 0,0-1 0 0 0,0 1 0 0 0,-7 1 1 0 0,6-1-124 0 0,3 0 882 0 0,13-6 144 0 0,100-38 608 0 0,-61 24-1557 0 0,0 2 0 0 0,1 2 0 0 0,1 2 0 0 0,77-9 1 0 0,-122 21-509 0 0,0 2 1 0 0,0-1-1 0 0,0 1 1 0 0,0 0-1 0 0,0 0 1 0 0,0 1-1 0 0,0 0 1 0 0,14 4 0 0 0,-9 1-5590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68 9671 0 0,'-2'0'748'0'0,"0"1"-618"0"0,-5 1 404 0 0,0 0 0 0 0,0 0 0 0 0,0 1 0 0 0,1 0 0 0 0,-12 7 1686 0 0,15-9-171 0 0,3-1-1962 0 0,0 0 0 0 0,0 0 0 0 0,0 1 0 0 0,-1-1 0 0 0,1 0 0 0 0,0 0 0 0 0,0 0 0 0 0,0 0 0 0 0,0 0 0 0 0,-1 0 0 0 0,1 0 0 0 0,0 0 0 0 0,0 0 0 0 0,0 0 0 0 0,0 0 0 0 0,-1 0 0 0 0,1 1 0 0 0,0-1 0 0 0,0 0 0 0 0,0 0 0 0 0,0 0 0 0 0,0 0-1 0 0,0 0 1 0 0,0 1 0 0 0,0-1 0 0 0,-1 0 0 0 0,1 0 0 0 0,0 0 0 0 0,0 0 0 0 0,0 1 0 0 0,0-1 0 0 0,0 0 0 0 0,0 0 0 0 0,0 0 0 0 0,0 1 0 0 0,7 0 176 0 0,1 0 0 0 0,-1 0 0 0 0,1 0 0 0 0,-1-1 0 0 0,15-2 0 0 0,39-8 283 0 0,-34 4-387 0 0,84-15 30 0 0,243-36-7762 0 0,-306 52 6070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222 112 14191 0 0,'-26'-2'843'0'0,"19"1"-667"0"0,0 1 0 0 0,0-1 0 0 0,-10 2 0 0 0,2 0-149 0 0,1 0 144 0 0,0 1-1 0 0,0 0 1 0 0,0 1-1 0 0,-16 6 1 0 0,16-3 302 0 0,9-4-163 0 0,0 0 1 0 0,0 0-1 0 0,0 0 0 0 0,0 0 1 0 0,0-1-1 0 0,-7 1 0 0 0,40-3 455 0 0,1-1 0 0 0,45-9 0 0 0,54-19-170 0 0,61-11-321 0 0,105-1-838 0 0,-280 40 338 0 0,-3 1-989 0 0,0-1 0 0 0,0 0 1 0 0,12-4-1 0 0,-3 1-5052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30 8751 0 0,'0'0'399'0'0,"-1"-1"-4"0"0,-18-27 8957 0 0,16 38-8066 0 0,-2 21-1648 0 0,3-14 714 0 0,-12 54-138 0 0,-3-1 0 0 0,-3 0 0 0 0,-4-2 0 0 0,-2 0 0 0 0,-3-2 0 0 0,-60 101 0 0 0,29-83-1011 0 0,21-32-1755 0 0,28-35 573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1375 0 0,'-1'0'7131'0'0,"-6"2"-4856"0"0,4-1-1854 0 0,0 0 0 0 0,0 0 0 0 0,0 1 0 0 0,0-1 0 0 0,0 1 0 0 0,1 0 0 0 0,-1 0 0 0 0,1 0 0 0 0,-1 0 0 0 0,-2 4 0 0 0,-21 27-827 0 0,18-22 773 0 0,-12 18-107 0 0,2 0 1 0 0,-21 46 0 0 0,-22 68 732 0 0,59-138-950 0 0,-44 115 544 0 0,-51 119-109 0 0,72-186-454 0 0,-3-1 0 0 0,-47 68-1 0 0,-60 47-466 0 0,134-167 433 0 0,-33 41-3718 0 0,27-31-1539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2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25 12351 0 0,'-2'0'564'0'0,"-4"-2"-81"0"0,-1 1 0 0 0,0 1 0 0 0,0-1 0 0 0,0 1 1 0 0,0 0-1 0 0,-16 2 3044 0 0,24-1-3437 0 0,-1 1 1 0 0,0-1 0 0 0,1 0-1 0 0,-1 0 1 0 0,1-1 0 0 0,-1 1 0 0 0,1 0-1 0 0,0 0 1 0 0,-1 0 0 0 0,1 0-1 0 0,0 0 1 0 0,-1-1 0 0 0,1 1 0 0 0,0 0-1 0 0,0 0 1 0 0,0-1 0 0 0,0 1-1 0 0,0-1 1 0 0,0 1 0 0 0,0-1 0 0 0,0 1-1 0 0,0-1 1 0 0,0 0 0 0 0,0 1 0 0 0,1-1-1 0 0,33 8 406 0 0,-28-7-277 0 0,9 2 0 0 0,0-1 0 0 0,0-1 0 0 0,0-1 0 0 0,20-2-1 0 0,65-12 229 0 0,-19 2-299 0 0,-66 10-110 0 0,111-15-323 0 0,-113 15-123 0 0,27-1 0 0 0,4 0-2054 0 0,-33 2 982 0 0,-1 2-51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3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431 175 5527 0 0,'1'-1'250'0'0,"3"-3"-194"0"0,0 0 1 0 0,1 0-1 0 0,0 0 1 0 0,-1 0-1 0 0,11-4 1 0 0,14-12 3316 0 0,-19 8 2538 0 0,-7 8-4480 0 0,-8-4-199 0 0,0 4-997 0 0,0 0-1 0 0,-1 0 1 0 0,-9-4-1 0 0,13 7-176 0 0,-1 0-1 0 0,1 1 0 0 0,-1-1 1 0 0,1 1-1 0 0,-1-1 1 0 0,1 1-1 0 0,-1 0 0 0 0,1 0 1 0 0,-1 0-1 0 0,0 0 0 0 0,1 0 1 0 0,-5 1-1 0 0,-6 2 58 0 0,1 0-64 0 0,0 0-1 0 0,-1 0 0 0 0,-21 11 0 0 0,0 5-50 0 0,0 2 0 0 0,1 1 0 0 0,1 2 0 0 0,2 1 0 0 0,0 1 0 0 0,2 2 0 0 0,-40 49 0 0 0,60-67 1 0 0,1 0 0 0 0,0 0 0 0 0,0 1 0 0 0,1 0 0 0 0,1 0 0 0 0,0 1 0 0 0,0-1 0 0 0,2 1 0 0 0,-1 0 0 0 0,-2 15 0 0 0,6-22 12 0 0,-1-1 1 0 0,1 1-1 0 0,-1 0 1 0 0,2 0-1 0 0,-1 0 1 0 0,0 0-1 0 0,1 0 1 0 0,0 0-1 0 0,0-1 1 0 0,0 1-1 0 0,1 0 1 0 0,0-1-1 0 0,0 1 0 0 0,0-1 1 0 0,0 1-1 0 0,1-1 1 0 0,-1 0-1 0 0,1 0 1 0 0,0 0-1 0 0,0 0 1 0 0,1-1-1 0 0,-1 1 1 0 0,1-1-1 0 0,0 0 1 0 0,0 0-1 0 0,0 0 1 0 0,0-1-1 0 0,7 4 1 0 0,0-1 54 0 0,1-1 1 0 0,-1 0 0 0 0,1-1 0 0 0,0-1 0 0 0,0 1 0 0 0,0-2 0 0 0,1 0 0 0 0,-1 0 0 0 0,0-1 0 0 0,0-1-1 0 0,22-3 1 0 0,9-4 129 0 0,79-26 0 0 0,-88 23-93 0 0,42-21-1 0 0,-62 26-78 0 0,-2-1 0 0 0,1 0 0 0 0,-1-1-1 0 0,0-1 1 0 0,-1 0 0 0 0,12-12-1 0 0,-19 17-21 0 0,0-1-1 0 0,-1 1 0 0 0,1-1 0 0 0,-1 0 0 0 0,0 0 0 0 0,0-1 1 0 0,-1 1-1 0 0,0 0 0 0 0,1-1 0 0 0,-2 0 0 0 0,1 1 0 0 0,-1-1 0 0 0,0 0 1 0 0,0 0-1 0 0,-1 0 0 0 0,1 0 0 0 0,-1 0 0 0 0,-1 1 0 0 0,0-7 0 0 0,-3-9-85 0 0,0 1-1 0 0,-2 0 0 0 0,0 0 0 0 0,-10-19 1 0 0,9 22-21 0 0,-38-86-541 0 0,36 87 460 0 0,0 0 1 0 0,0 1 0 0 0,-2 0 0 0 0,-14-16 0 0 0,23 28 156 0 0,-1 1 0 0 0,1-1 0 0 0,-1 1 0 0 0,0 0 1 0 0,0 0-1 0 0,0 0 0 0 0,0 0 0 0 0,0 1 0 0 0,0-1 0 0 0,0 1 0 0 0,-5-2 0 0 0,5 3 17 0 0,1-1 0 0 0,0 1-1 0 0,0 0 1 0 0,0 0 0 0 0,0 0 0 0 0,-1 0-1 0 0,1 0 1 0 0,0 0 0 0 0,0 1 0 0 0,0-1-1 0 0,0 1 1 0 0,0 0 0 0 0,0-1 0 0 0,0 1-1 0 0,0 0 1 0 0,0 0 0 0 0,0 0 0 0 0,0 0-1 0 0,-2 3 1 0 0,-3 1-128 0 0,1 2 0 0 0,0-1 0 0 0,0 1 0 0 0,0 0 0 0 0,1 0 1 0 0,-1 1-1 0 0,2-1 0 0 0,-1 1 0 0 0,1 0 0 0 0,1 0 0 0 0,-1 1 0 0 0,-3 13 0 0 0,0 5-6229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1375 0 0,'2'1'9011'0'0,"-1"-1"-8286"0"0,0 1 0 0 0,1-1 0 0 0,-1 1 0 0 0,0 0 0 0 0,0-1 0 0 0,0 1 0 0 0,1 0 0 0 0,-1 0 0 0 0,0 0 0 0 0,1 1 0 0 0,-1-1-669 0 0,0 0 0 0 0,-1 0 0 0 0,1 0 0 0 0,-1 0 0 0 0,1 0 0 0 0,0 0 1 0 0,-1 1-1 0 0,0-1 0 0 0,1 0 0 0 0,-1 0 0 0 0,0 0 0 0 0,1 0 1 0 0,-1 1-1 0 0,0-1 0 0 0,0 0 0 0 0,0 0 0 0 0,0 0 0 0 0,0 1 0 0 0,0-1 1 0 0,0 0-1 0 0,-1 0 0 0 0,1 0 0 0 0,0 0 0 0 0,-1 1 0 0 0,1-1 1 0 0,-1 0-1 0 0,1 0 0 0 0,-1 0 0 0 0,1 0 0 0 0,-1 0 0 0 0,0 0 0 0 0,0 0 1 0 0,1 0-1 0 0,-2 1 0 0 0,-34 39 551 0 0,26-33-191 0 0,7-5-4 0 0,11-6-214 0 0,28-10-212 0 0,-34 12-56 0 0,-8 7-125 0 0,-5 2 194 0 0,4-3-39 0 0,6-4-165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83 12495 0 0,'30'-44'4386'0'0,"-31"33"-2452"0"0,2 10-1884 0 0,-1 0 1 0 0,0 1 0 0 0,0-1 0 0 0,0 1 0 0 0,0-1 0 0 0,0 1-1 0 0,0-1 1 0 0,0 0 0 0 0,0 1 0 0 0,0-1 0 0 0,0 1 0 0 0,0-1 0 0 0,0 0-1 0 0,0 1 1 0 0,0-1 0 0 0,-1 1 0 0 0,1-1 0 0 0,0 1 0 0 0,0-1-1 0 0,-1 0 1 0 0,1 1 0 0 0,0-1 0 0 0,-1 1 0 0 0,1 0 0 0 0,-1-2 0 0 0,-1 1-4 0 0,-1-1 1 0 0,1 1-1 0 0,0 0 1 0 0,0 0-1 0 0,-1 0 1 0 0,1 0 0 0 0,-1 0-1 0 0,1 0 1 0 0,0 1-1 0 0,-1-1 1 0 0,0 1 0 0 0,1 0-1 0 0,-1-1 1 0 0,-2 2-1 0 0,-40 3 54 0 0,36-2-109 0 0,-70 14 4 0 0,-85 30 0 0 0,152-42 12 0 0,-73 24-8 0 0,40-12 0 0 0,-54 12 0 0 0,27-9 0 0 0,71-19 0 0 0,1 0 0 0 0,-1 1 0 0 0,1-1 0 0 0,-1 0 0 0 0,1 0 0 0 0,-1 0 0 0 0,1 1 0 0 0,-1-1 0 0 0,1 0 0 0 0,-1 0 0 0 0,1 1 0 0 0,-1-1 0 0 0,1 0 0 0 0,-1 1 0 0 0,1-1 0 0 0,0 0 0 0 0,-1 1 0 0 0,1-1 0 0 0,0 1 0 0 0,-1-1 0 0 0,1 1 0 0 0,0-1 0 0 0,0 1 0 0 0,-1 0 0 0 0,3 4 0 0 0,-2-5 0 0 0,0 2 0 0 0,1 0 0 0 0,0 0 0 0 0,0 0 0 0 0,0-1 0 0 0,0 1 0 0 0,0 0 0 0 0,0-1 0 0 0,0 1 0 0 0,0 0 0 0 0,1-1 0 0 0,-1 0 0 0 0,2 2 0 0 0,23 16 0 0 0,-18-13 0 0 0,10 6-30 0 0,30 15-1 0 0,7 4 28 0 0,38 24-55 0 0,1 0-50 0 0,-75-42 89 0 0,-1 0 0 0 0,29 28-1 0 0,-41-35 20 0 0,0 0 0 0 0,-1 1 0 0 0,1-1 0 0 0,-1 1 0 0 0,-1 1 0 0 0,0-1 0 0 0,0 0 0 0 0,4 12 0 0 0,-6-13 0 0 0,0 0 0 0 0,-1 0 0 0 0,0 0 0 0 0,0 0 0 0 0,0 0 0 0 0,-1 0 0 0 0,0 1 0 0 0,0-1 0 0 0,-1 0 0 0 0,1 0 0 0 0,-1 0 0 0 0,-3 7 0 0 0,3-6 0 0 0,-2 0 0 0 0,1 0 0 0 0,-1 0 0 0 0,0-1 0 0 0,0 0 0 0 0,-1 1 0 0 0,1-1 0 0 0,-2 0 0 0 0,1-1 0 0 0,0 1 0 0 0,-1-1 0 0 0,-8 7 0 0 0,-55 45 19 0 0,-51 45 26 0 0,105-90-95 0 0,-1 0-1 0 0,0-1 1 0 0,0 0 0 0 0,-31 15-1 0 0,43-24 32 0 0,-1-1 0 0 0,0 1 0 0 0,1-1 0 0 0,-1 0 0 0 0,0 0-1 0 0,0-1 1 0 0,1 1 0 0 0,-1-1 0 0 0,0 0 0 0 0,0 0 0 0 0,-5 0 0 0 0,8-1 16 0 0,-1 1 1 0 0,1 0 0 0 0,-1-1-1 0 0,1 1 1 0 0,-1-1 0 0 0,1 0 0 0 0,0 1-1 0 0,-1-1 1 0 0,1 0 0 0 0,0 0 0 0 0,0 0-1 0 0,0 0 1 0 0,-1 0 0 0 0,1 0-1 0 0,0 0 1 0 0,0 0 0 0 0,0-1 0 0 0,1 1-1 0 0,-1 0 1 0 0,0-1 0 0 0,0 1 0 0 0,1 0-1 0 0,-1-1 1 0 0,1 1 0 0 0,-1-1 0 0 0,1 1-1 0 0,0-1 1 0 0,-1 1 0 0 0,1-1-1 0 0,0-1 1 0 0,-1-14 45 0 0,1 1 0 0 0,0 0 0 0 0,6-31 0 0 0,14-50 266 0 0,-12 63-206 0 0,0 1 21 0 0,0 1 1 0 0,3-1-1 0 0,13-30 0 0 0,-20 53-104 0 0,1 1 0 0 0,0 0-1 0 0,1 0 1 0 0,0 1 0 0 0,0 0-1 0 0,0 0 1 0 0,1 0 0 0 0,1 0-1 0 0,-1 1 1 0 0,1 1 0 0 0,0-1-1 0 0,1 1 1 0 0,-1 1 0 0 0,13-7-1 0 0,56-21-135 0 0,34-16 394 0 0,-90 38-1096 0 0,-1-1-1 0 0,39-28 1 0 0,-46 29-6121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3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1188 122 11487 0 0,'5'-4'62'0'0,"7"-4"236"0"0,0 0 0 0 0,0 0 0 0 0,21-8 0 0 0,46-22 210 0 0,-57 26 906 0 0,42-15 1 0 0,-63 26-886 0 0,3 3-342 0 0,-4-2-175 0 0,0 0-1 0 0,1 0 1 0 0,-1 0-1 0 0,0 0 1 0 0,0 0-1 0 0,1 0 0 0 0,-1 1 1 0 0,0-1-1 0 0,0 0 1 0 0,0 0-1 0 0,1 0 1 0 0,-1 0-1 0 0,0 0 1 0 0,0 0-1 0 0,0 0 1 0 0,0 0-1 0 0,1 1 1 0 0,-1-1-1 0 0,0 0 1 0 0,0 0-1 0 0,0 0 1 0 0,0 0-1 0 0,0 0 1 0 0,1 1-1 0 0,-1-1 1 0 0,0 0-1 0 0,0 0 0 0 0,0 0 1 0 0,0 1-1 0 0,0-1 1 0 0,0 0-1 0 0,0 0 1 0 0,0 0-1 0 0,0 1 1 0 0,0-1-1 0 0,0 3 41 0 0,0-1-1 0 0,-1 1 0 0 0,1-1 1 0 0,-1 1-1 0 0,0-1 0 0 0,0 0 1 0 0,0 1-1 0 0,0-1 1 0 0,0 0-1 0 0,0 0 0 0 0,-1 1 1 0 0,1-1-1 0 0,-1 0 0 0 0,1 0 1 0 0,-1-1-1 0 0,0 1 1 0 0,0 0-1 0 0,0-1 0 0 0,0 1 1 0 0,0-1-1 0 0,0 1 0 0 0,0-1 1 0 0,-3 1-1 0 0,-8 5 133 0 0,0-2 0 0 0,-28 9-1 0 0,23-9-131 0 0,-329 124 244 0 0,189-67-300 0 0,74-34 4 0 0,-90 18 0 0 0,140-38 15 0 0,-1-1 1 0 0,0-2-1 0 0,0-2 0 0 0,-67-1 0 0 0,95-3-21 0 0,0-1 0 0 0,1 1 0 0 0,-1-1 0 0 0,0 0 0 0 0,1 0 0 0 0,-1-1 0 0 0,1 0 0 0 0,0 0 0 0 0,0 0-1 0 0,0-1 1 0 0,0 0 0 0 0,0 0 0 0 0,1-1 0 0 0,0 1 0 0 0,0-1 0 0 0,-9-11 0 0 0,11 12-12 0 0,1 1 0 0 0,-1-1 0 0 0,1-1 0 0 0,-1 1 0 0 0,1 0 0 0 0,0-1 0 0 0,1 1 0 0 0,-1-1 0 0 0,1 1 0 0 0,0-1 0 0 0,0 0 0 0 0,0 1 0 0 0,1-1 0 0 0,0 0 0 0 0,0 0-1 0 0,0 1 1 0 0,0-1 0 0 0,1 0 0 0 0,-1 0 0 0 0,1 1 0 0 0,1-1 0 0 0,-1 1 0 0 0,1-1 0 0 0,-1 1 0 0 0,4-7 0 0 0,-3 9 1 0 0,-1 0 0 0 0,0 0-1 0 0,1 0 1 0 0,-1 0 0 0 0,1 1 0 0 0,-1-1-1 0 0,1 0 1 0 0,0 1 0 0 0,-1-1 0 0 0,1 1-1 0 0,0 0 1 0 0,0-1 0 0 0,0 1 0 0 0,1 0-1 0 0,-1 0 1 0 0,3-1 0 0 0,-4 2 7 0 0,1 0 0 0 0,-1 0 0 0 0,1 0 0 0 0,-1 0 0 0 0,0 0 0 0 0,1 0 1 0 0,-1 0-1 0 0,1 0 0 0 0,-1 0 0 0 0,0 1 0 0 0,1-1 0 0 0,-1 0 0 0 0,1 1 0 0 0,-1 0 0 0 0,0-1 0 0 0,0 1 1 0 0,1 0-1 0 0,-1-1 0 0 0,0 1 0 0 0,0 0 0 0 0,0 0 0 0 0,0 0 0 0 0,0 0 0 0 0,0 0 0 0 0,0 0 0 0 0,0 0 0 0 0,1 3 1 0 0,3 5-8 0 0,0 0 1 0 0,-1 0 0 0 0,0 0 0 0 0,-1 0-1 0 0,0 1 1 0 0,-1 0 0 0 0,0-1 0 0 0,0 1 0 0 0,-1 0-1 0 0,0 0 1 0 0,-1 19 0 0 0,-3 9-14 0 0,-12 64 0 0 0,13-91 5 0 0,-84 318 275 0 0,-23-63 678 0 0,81-204-625 0 0,12-30-153 0 0,11-22-128 0 0,0 0-1 0 0,0 0 0 0 0,1 0 1 0 0,0 1-1 0 0,-4 18 1 0 0,8-27-221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3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61 7831 0 0,'0'0'706'0'0,"-1"3"-578"0"0,1-2 39 0 0,-1 0 1 0 0,1 0-1 0 0,0 0 0 0 0,-1 0 1 0 0,1 0-1 0 0,0 0 1 0 0,0 1-1 0 0,0-1 1 0 0,-1 0-1 0 0,1 0 1 0 0,1 0-1 0 0,-1 1 0 0 0,0-1 1 0 0,0 0-1 0 0,0 0 1 0 0,1 0-1 0 0,-1 1 1 0 0,0-1-1 0 0,1 0 0 0 0,-1 0 1 0 0,1 0-1 0 0,-1 0 1 0 0,1 0-1 0 0,0 0 1 0 0,0 0-1 0 0,-1 0 1 0 0,1 0-1 0 0,0 0 0 0 0,0-1 1 0 0,0 1-1 0 0,0 0 1 0 0,0 0-1 0 0,0-1 1 0 0,0 1-1 0 0,0-1 1 0 0,0 1-1 0 0,0-1 0 0 0,0 1 1 0 0,0-1-1 0 0,0 0 1 0 0,1 1-1 0 0,1-1 1 0 0,6 0 124 0 0,1-1 1 0 0,-1 0-1 0 0,0-1 1 0 0,0 0-1 0 0,1-1 1 0 0,-1 0-1 0 0,11-5 1 0 0,6-1 52 0 0,40-13 225 0 0,1 3 0 0 0,86-12 1 0 0,-135 29-1726 0 0,33 3 0 0 0,-49-1 979 0 0,18 0-1176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3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 10135 0 0,'0'0'464'0'0,"2"-1"-9"0"0,5-1-92 0 0,-6 3 30 0 0,-1 1 1 0 0,1 0 0 0 0,0 0 0 0 0,-1 0-1 0 0,1 0 1 0 0,-1 0 0 0 0,0 0-1 0 0,0 0 1 0 0,1 2 0 0 0,-2-2-168 0 0,1 1 1 0 0,-1 0-1 0 0,1 0 0 0 0,-1 0 1 0 0,0 0-1 0 0,0-1 1 0 0,0 1-1 0 0,-1 0 0 0 0,-2 4 1 0 0,-18 24 171 0 0,15-22-151 0 0,-72 91 1055 0 0,-39 55-824 0 0,114-149-2281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3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8 276 4607 0 0,'-7'5'13304'0'0,"7"-5"-13072"0"0,2-9 1437 0 0,8-16-2143 0 0,8 2 526 0 0,0 0 0 0 0,1 1 0 0 0,1 1 0 0 0,1 1 0 0 0,1 0 1 0 0,1 2-1 0 0,0 1 0 0 0,1 1 0 0 0,1 0 0 0 0,47-20 0 0 0,-65 34-42 0 0,0-1-1 0 0,0 1 1 0 0,0 0 0 0 0,0 0-1 0 0,0 0 1 0 0,1 1-1 0 0,-1 1 1 0 0,1-1 0 0 0,12 2-1 0 0,-16-1-4 0 0,0 1 0 0 0,0 0 0 0 0,-1 0-1 0 0,1 0 1 0 0,0 0 0 0 0,0 1 0 0 0,0 0 0 0 0,-1 0-1 0 0,1 0 1 0 0,-1 0 0 0 0,0 0 0 0 0,1 1 0 0 0,-1-1-1 0 0,0 1 1 0 0,0 0 0 0 0,-1 0 0 0 0,1 0 0 0 0,-1 0-1 0 0,3 5 1 0 0,-1-2-5 0 0,0 1 0 0 0,-1-1-1 0 0,0 1 1 0 0,-1 0 0 0 0,0 0 0 0 0,0 0-1 0 0,0 0 1 0 0,-1 0 0 0 0,0 1-1 0 0,0-1 1 0 0,-1 0 0 0 0,-1 14 0 0 0,0-8 6 0 0,-1-1 0 0 0,-1 0 0 0 0,0 0 1 0 0,0 0-1 0 0,-2 0 0 0 0,-8 19 0 0 0,-17 26-831 0 0,29-55 368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3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219 867 5527 0 0,'0'0'423'0'0,"2"1"-278"0"0,4 0-2424 0 0,3 1 3730 0 0,10 3 11131 0 0,-29-5-11832 0 0,-23 0-74 0 0,-59-1-113 0 0,80-1-560 0 0,0 1 1 0 0,0-2-1 0 0,0 1 0 0 0,0-2 1 0 0,-16-6-1 0 0,26 9 3 0 0,0 1 0 0 0,0-1 1 0 0,0 0-1 0 0,0 0 0 0 0,0-1 0 0 0,0 1 1 0 0,0 0-1 0 0,1-1 0 0 0,-1 1 0 0 0,0-1 1 0 0,1 1-1 0 0,-1-1 0 0 0,1 0 0 0 0,0 1 1 0 0,0-1-1 0 0,0 0 0 0 0,-2-3 1 0 0,3 3-3 0 0,0 0 1 0 0,-1 0 0 0 0,1 0-1 0 0,0 0 1 0 0,0 0 0 0 0,0 0 0 0 0,1 0-1 0 0,-1 0 1 0 0,0 0 0 0 0,1 0 0 0 0,-1 0-1 0 0,1 0 1 0 0,0 0 0 0 0,0 0 0 0 0,0 0-1 0 0,0 0 1 0 0,0 0 0 0 0,1-2 0 0 0,7-8 6 0 0,0 0 1 0 0,1 0 0 0 0,0 1 0 0 0,1 0 0 0 0,22-17 0 0 0,66-39-97 0 0,-81 55 60 0 0,0 2 0 0 0,1 0 0 0 0,0 2-1 0 0,0 0 1 0 0,1 1 0 0 0,28-6 0 0 0,-38 11 38 0 0,0 0 0 0 0,0 1 1 0 0,0 0-1 0 0,0 1 0 0 0,0 0 1 0 0,0 1-1 0 0,0 0 0 0 0,0 0 0 0 0,0 1 1 0 0,0 1-1 0 0,0-1 0 0 0,0 2 0 0 0,-1-1 1 0 0,0 1-1 0 0,11 6 0 0 0,-14-6 11 0 0,-1-1 0 0 0,1 1 0 0 0,-1 0 0 0 0,0 1 0 0 0,0-1 0 0 0,-1 1 0 0 0,1 0-1 0 0,-1 0 1 0 0,0 0 0 0 0,7 12 0 0 0,-10-13-14 0 0,1-1 1 0 0,-1 1-1 0 0,1 0 0 0 0,-1 0 0 0 0,-1 0 1 0 0,1 0-1 0 0,0 0 0 0 0,-1 0 0 0 0,0 0 1 0 0,0 0-1 0 0,0 0 0 0 0,0 0 0 0 0,-1 0 1 0 0,1 0-1 0 0,-1 0 0 0 0,0 0 0 0 0,0 0 1 0 0,-1 0-1 0 0,-1 4 0 0 0,-3 2-11 0 0,0 0-1 0 0,0 0 0 0 0,-1 0 1 0 0,0-1-1 0 0,-1 1 1 0 0,0-2-1 0 0,0 1 0 0 0,-1-1 1 0 0,-19 13-1 0 0,12-11-20 0 0,0 0-1 0 0,-1-1 0 0 0,1 0 1 0 0,-2-2-1 0 0,-27 9 0 0 0,24-10-196 0 0,6-1-254 0 0,0 0 0 0 0,0-1 0 0 0,0-1 0 0 0,-1-1 0 0 0,1 0 0 0 0,-20-1 0 0 0,26-3-995 0 0,2-3-278 0 0</inkml:trace>
  <inkml:trace contextRef="#ctx0" brushRef="#br0" timeOffset="1">899 10 9671 0 0,'0'0'440'0'0,"0"-2"-5"0"0,-1-4-134 0 0,0 5 469 0 0,0 2-551 0 0,-1 0 0 0 0,0 0 1 0 0,1 0-1 0 0,-1 0 1 0 0,0 0-1 0 0,1 1 0 0 0,0-1 1 0 0,-1 0-1 0 0,1 1 0 0 0,0-1 1 0 0,0 1-1 0 0,-2 2 0 0 0,2-3-73 0 0,-89 129 1428 0 0,-26 34-252 0 0,-3-2-467 0 0,93-121-714 0 0,1 0 0 0 0,-22 53-1 0 0,41-82-107 0 0,1 2-1 0 0,0-1 1 0 0,1 0-1 0 0,1 1 1 0 0,0 0 0 0 0,-3 26-1 0 0,6-37-19 0 0,0-1-9 0 0,0-1-1 0 0,0 0 1 0 0,0 0 0 0 0,0 0 0 0 0,0 0 0 0 0,0 0 0 0 0,1 0 0 0 0,-1 1 0 0 0,0-1 0 0 0,1 0 0 0 0,-1 0 0 0 0,1 0 0 0 0,-1 0 0 0 0,1 0 0 0 0,0 1 0 0 0,0 0-20 0 0,1 0-1 0 0,-1 0 0 0 0,0 0 1 0 0,0-1-1 0 0,1 1 0 0 0,-1 0 1 0 0,3 1-1 0 0,-3-2-240 0 0,10 3-5129 0 0,0-2-346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3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237 259 10567 0 0,'0'0'956'0'0,"2"1"-786"0"0,0 0-98 0 0,-1 0 1 0 0,0 1-1 0 0,1-1 1 0 0,-1 1-1 0 0,0-1 1 0 0,1 1 0 0 0,-1-1-1 0 0,0 1 1 0 0,0 0-1 0 0,0-1 1 0 0,-1 1-1 0 0,1 0 1 0 0,0 0 0 0 0,0 2-1 0 0,-1-1 89 0 0,0 0 0 0 0,0 0-1 0 0,0-1 1 0 0,0 1 0 0 0,0 0 0 0 0,-1 0 0 0 0,1 0 0 0 0,-1-1-1 0 0,0 1 1 0 0,-1 4 0 0 0,-7 14 154 0 0,0 0 0 0 0,-1 0-1 0 0,-1-1 1 0 0,-1 0 0 0 0,-1-1 0 0 0,0 0 0 0 0,-25 25 0 0 0,20-24-254 0 0,1-2 103 0 0,0 0 0 0 0,-1-1 1 0 0,-1-1-1 0 0,-23 15 0 0 0,40-30 660 0 0,-1-18 40 0 0,4 13-798 0 0,1 0-1 0 0,-1 0 0 0 0,0 0 0 0 0,1 0 1 0 0,0 0-1 0 0,0 1 0 0 0,0-1 1 0 0,1 1-1 0 0,-1-1 0 0 0,5-4 1 0 0,5-5-52 0 0,18-14 1 0 0,-5 4 45 0 0,45-44-59 0 0,47-50-82 0 0,-105 104 45 0 0,129-137-319 0 0,-119 130 323 0 0,1 1 0 0 0,0 1 0 0 0,2 0-1 0 0,49-25 1 0 0,-59 36 15 0 0,1 0 0 0 0,0 2-1 0 0,25-7 1 0 0,-34 10 17 0 0,1 1 0 0 0,-1 0-1 0 0,1 0 1 0 0,0 1 0 0 0,-1 0 0 0 0,1 0-1 0 0,-1 1 1 0 0,1 0 0 0 0,-1 0-1 0 0,10 4 1 0 0,-15-5-1 0 0,0 1-1 0 0,-1-1 0 0 0,1 1 1 0 0,0 0-1 0 0,0 0 0 0 0,-1 0 1 0 0,1 0-1 0 0,0 0 0 0 0,-1 0 1 0 0,1 0-1 0 0,-1 0 1 0 0,0 1-1 0 0,1-1 0 0 0,-1 1 1 0 0,0-1-1 0 0,0 1 0 0 0,0-1 1 0 0,0 1-1 0 0,0 0 0 0 0,0-1 1 0 0,1 5-1 0 0,-2-3 0 0 0,0 0 0 0 0,1 1 0 0 0,-1-1 0 0 0,-1 0-1 0 0,1 0 1 0 0,0 1 0 0 0,-1-1 0 0 0,1 0 0 0 0,-1 0 0 0 0,0 0 0 0 0,0 0-1 0 0,-2 4 1 0 0,-12 23 87 0 0,-24 39 0 0 0,-10 18 185 0 0,40-67-218 0 0,-34 83 96 0 0,38-91-130 0 0,2 0 1 0 0,0 0 0 0 0,0 0 0 0 0,1 0-1 0 0,1 1 1 0 0,0 21 0 0 0,1-29-4 0 0,1 0 0 0 0,0 0-1 0 0,0 0 1 0 0,0 0 0 0 0,0 0 0 0 0,1-1 0 0 0,0 1 0 0 0,0 0-1 0 0,0-1 1 0 0,1 1 0 0 0,0-1 0 0 0,-1 0 0 0 0,1 0 0 0 0,1 0 0 0 0,-1 0-1 0 0,0-1 1 0 0,1 1 0 0 0,0-1 0 0 0,0 0 0 0 0,0 0 0 0 0,0 0-1 0 0,9 3 1 0 0,6 3 115 0 0,0-2-1 0 0,0 0 1 0 0,1-1-1 0 0,25 4 1 0 0,-22-5-2 0 0,3 1 65 0 0,1-2-1 0 0,43 2 1 0 0,-55-6-684 0 0,0 0 0 0 0,0-1 0 0 0,0-1 0 0 0,0 0 0 0 0,0-1 0 0 0,16-5 1 0 0,-16 1-6340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7 5527 0 0,'5'-6'11862'0'0,"-6"8"-11333"0"0,-12 25 137 0 0,-27 40 0 0 0,0 1-559 0 0,-11 26-36 0 0,-40 79-76 0 0,-5 70 256 0 0,43-100-4227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17247 0 0,'0'0'1566'0'0,"2"1"-1290"0"0,4 4-95 0 0,0-1 1 0 0,1 0-1 0 0,0-1 1 0 0,0 0 0 0 0,0 0-1 0 0,0 0 1 0 0,1-1 0 0 0,-1 0-1 0 0,0 0 1 0 0,1-1-1 0 0,0 0 1 0 0,-1 0 0 0 0,1-1-1 0 0,12-1 1 0 0,12-1 572 0 0,1-2-1 0 0,33-9 1 0 0,-54 10-641 0 0,55-11 33 0 0,72-15 299 0 0,-44 20-4410 0 0,-75 9 2543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4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588 703 919 0 0,'2'1'6026'0'0,"1"1"-5168"0"0,1 0-1 0 0,-1 1 1 0 0,1-2 0 0 0,0 1 0 0 0,0 0 0 0 0,-1-1-1 0 0,11 2 1744 0 0,-12-2-2242 0 0,-1-1-171 0 0,1-1 0 0 0,-1 1 0 0 0,0-1 1 0 0,1 1-1 0 0,-1-1 0 0 0,0 0 0 0 0,1 0 1 0 0,-1 1-1 0 0,0-1 0 0 0,0 0 0 0 0,0 0 1 0 0,0 0-1 0 0,0 0 0 0 0,0 0 0 0 0,0-1 1 0 0,0 1-1 0 0,1-3 0 0 0,22-29-77 0 0,-21 28 98 0 0,134-222-69 0 0,-109 173-515 0 0,-3-2-1 0 0,24-77 1 0 0,-43 112 180 0 0,-1 0 0 0 0,3-23-1 0 0,-7 36 111 0 0,0 1-1 0 0,-1-1 1 0 0,0 0-1 0 0,0 1 1 0 0,-1-1-1 0 0,0 1 0 0 0,0-1 1 0 0,-1 1-1 0 0,-3-11 1 0 0,4 17 67 0 0,1-1 1 0 0,-1 1-1 0 0,1 0 0 0 0,-1 0 1 0 0,0-1-1 0 0,1 1 0 0 0,-1 0 1 0 0,0 0-1 0 0,0 0 1 0 0,0 0-1 0 0,0 0 0 0 0,0 0 1 0 0,0 0-1 0 0,0 0 0 0 0,0 0 1 0 0,-1 1-1 0 0,1-1 0 0 0,0 0 1 0 0,0 1-1 0 0,-1-1 1 0 0,1 1-1 0 0,0-1 0 0 0,-1 1 1 0 0,1 0-1 0 0,-1 0 0 0 0,1-1 1 0 0,0 1-1 0 0,-1 0 0 0 0,1 0 1 0 0,-1 0-1 0 0,1 1 0 0 0,0-1 1 0 0,-1 0-1 0 0,-2 1 1 0 0,-3 2-35 0 0,-1 0 0 0 0,1 0 0 0 0,0 0 0 0 0,0 1 1 0 0,-7 5-1 0 0,0-1-3 0 0,12-7 51 0 0,0 0-1 0 0,0 1 1 0 0,0-1-1 0 0,0 0 0 0 0,0 1 1 0 0,0-1-1 0 0,0 1 1 0 0,1 0-1 0 0,-1 0 1 0 0,-2 3-1 0 0,-1 1-9 0 0,-1 2 14 0 0,0 0 0 0 0,1 0 0 0 0,0 0 0 0 0,1 0 0 0 0,0 1 0 0 0,-5 16 0 0 0,3-11 0 0 0,-93 261 61 0 0,-7 16 6 0 0,-79 109 189 0 0,167-368-221 0 0,-2-1 0 0 0,-29 35 0 0 0,-53 51 51 0 0,90-104-85 0 0,-82 102 63 0 0,76-90-98 0 0,-29 54 0 0 0,46-78-50 0 0,14-6-1094 0 0,-8 3 960 0 0,0-1 0 0 0,0 1-1 0 0,-1-1 1 0 0,1-1 0 0 0,-1 1 0 0 0,0 0 0 0 0,4-5 0 0 0,3-2-140 0 0,23-22-729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4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9215 0 0,'0'0'707'0'0,"0"-2"-259"0"0,1-2-48 0 0,0 1 1 0 0,0-1-1 0 0,1 1 0 0 0,-1 0 0 0 0,1 0 1 0 0,0 0-1 0 0,0 0 0 0 0,0 0 0 0 0,0 0 1 0 0,1 0-1 0 0,-1 0 0 0 0,1 1 0 0 0,0 0 1 0 0,3-3-1 0 0,2-1-13 0 0,0 0 0 0 0,1 1 0 0 0,-1 0 0 0 0,13-4 0 0 0,-10 3-105 0 0,1 1 1 0 0,0 1-1 0 0,1 0 1 0 0,-1 1-1 0 0,1 0 1 0 0,-1 1-1 0 0,1 1 1 0 0,23-1-1 0 0,67 11-51 0 0,16 1-42 0 0,-89-11-1260 0 0,0-1-1 0 0,0-2 1 0 0,0-1-1 0 0,-1-1 0 0 0,50-17 1 0 0,-54 15-756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4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8719 0 0,'0'0'2724'0'0,"-1"0"-1742"0"0,-16 5-539 0 0,0 1 1 0 0,0 0 0 0 0,0 1 0 0 0,1 1 0 0 0,0 0 0 0 0,1 2-1 0 0,-25 18 1 0 0,33-22-278 0 0,0 0 0 0 0,0 1 0 0 0,0 0 0 0 0,0 1-1 0 0,1 0 1 0 0,1 0 0 0 0,-1 0 0 0 0,1 0 0 0 0,1 1-1 0 0,-5 10 1 0 0,9-18 185 0 0,-1 0-336 0 0,1-1 0 0 0,0 1 0 0 0,0-1 0 0 0,0 1 0 0 0,0-1 0 0 0,0 1 0 0 0,0-1 0 0 0,1 1-1 0 0,-1-1 1 0 0,0 0 0 0 0,0 1 0 0 0,0-1 0 0 0,0 1 0 0 0,0-1 0 0 0,1 1 0 0 0,-1-1 0 0 0,0 0 0 0 0,0 1 0 0 0,1-1 0 0 0,-1 0 0 0 0,0 1 0 0 0,1-1 0 0 0,-1 0 0 0 0,0 1 0 0 0,1-1 0 0 0,7 8 92 0 0,-5-6-78 0 0,-1-1 0 0 0,0 0 0 0 0,1 0 0 0 0,-1 0 0 0 0,1 0 0 0 0,0 0-1 0 0,-1-1 1 0 0,1 1 0 0 0,-1-1 0 0 0,1 0 0 0 0,0 0 0 0 0,-1 0 0 0 0,1 0 0 0 0,0 0 0 0 0,-1 0 0 0 0,6-2 0 0 0,4-1 124 0 0,0-1 1 0 0,15-6-1 0 0,-19 7-128 0 0,0-1 7 0 0,0 1-1 0 0,0-1 1 0 0,0-1-1 0 0,14-10 0 0 0,-18 12-37 0 0,0 0 0 0 0,-1-1 0 0 0,1 0-1 0 0,-1 0 1 0 0,0 0 0 0 0,0 0 0 0 0,0 0-1 0 0,0 0 1 0 0,3-10 0 0 0,-6 13-44 0 0,1-1 1 0 0,-1 0-1 0 0,0 0 1 0 0,0 1-1 0 0,1-1 1 0 0,-1 0-1 0 0,-1 0 1 0 0,1 0-1 0 0,0 0 1 0 0,0 1-1 0 0,-1-1 1 0 0,1 0-1 0 0,-1 0 1 0 0,0-2-1 0 0,-12-21-904 0 0,12 23 832 0 0,-9-11-686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4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29 447 5527 0 0,'0'0'2003'0'0,"-10"-3"2874"0"0,8 2-4628 0 0,1 0 0 0 0,-1-1 0 0 0,1 1 0 0 0,0 0 0 0 0,-1-1 0 0 0,1 1 0 0 0,0-1 0 0 0,0 0 0 0 0,0 1 0 0 0,0-1 0 0 0,0 0 0 0 0,0 0 0 0 0,1 0 0 0 0,-1 1 0 0 0,1-1 0 0 0,-2-4 0 0 0,2 3-38 0 0,0-1 0 0 0,0 0 1 0 0,0 1-1 0 0,1-1 0 0 0,-1 0 0 0 0,1 1 1 0 0,0-1-1 0 0,2-4 0 0 0,2-5 136 0 0,1 0 1 0 0,0 1-1 0 0,14-19 0 0 0,-3 5-137 0 0,2 2 0 0 0,1 0 0 0 0,0 1 0 0 0,2 1 0 0 0,34-27 0 0 0,-18 21-399 0 0,2 2 0 0 0,48-23 0 0 0,-41 19-2933 0 0,-37 24-3244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4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50 1375 0 0,'0'0'66'0'0,"1"2"-8"0"0,2 7 345 0 0,9 16 13353 0 0,-11-27-13648 0 0,0 0 0 0 0,1-1 0 0 0,-1 1 0 0 0,0 0 0 0 0,0 0 0 0 0,0-1 0 0 0,-1 1 0 0 0,2-5 0 0 0,-2 5-35 0 0,-3-8 10 0 0,-11-18 16 0 0,14 27-99 0 0,-1-1 0 0 0,0 1 0 0 0,0-1 0 0 0,0 1 0 0 0,-1 0 0 0 0,1-1 0 0 0,0 1 0 0 0,0 0 0 0 0,-1 0 0 0 0,1 0 0 0 0,0 0 0 0 0,-1 0 0 0 0,1 0 0 0 0,-1 1 0 0 0,1-1 0 0 0,-1 0 0 0 0,-3 0 0 0 0,0 1-43 0 0,0 0 0 0 0,0 1 1 0 0,0-1-1 0 0,0 1 0 0 0,0 0 1 0 0,0 0-1 0 0,-7 3 0 0 0,-32 16-229 0 0,22-8 330 0 0,1 1 1 0 0,1 1-1 0 0,0 1 0 0 0,1 0 0 0 0,1 2 0 0 0,0 0 0 0 0,1 1 0 0 0,1 0 0 0 0,-15 24 1 0 0,25-32 5 0 0,0 0 1 0 0,1 1 0 0 0,-6 18-1 0 0,11-29-54 0 0,0 1-1 0 0,-1-1 0 0 0,1 1 1 0 0,0-1-1 0 0,0 0 0 0 0,0 1 1 0 0,0-1-1 0 0,0 1 0 0 0,0-1 1 0 0,0 1-1 0 0,0-1 0 0 0,0 0 1 0 0,0 1-1 0 0,1-1 0 0 0,-1 1 1 0 0,0-1-1 0 0,0 0 0 0 0,0 1 1 0 0,0-1-1 0 0,1 1 0 0 0,-1-1 1 0 0,0 0-1 0 0,0 1 0 0 0,1-1 1 0 0,-1 0-1 0 0,0 0 0 0 0,0 1 1 0 0,1-1-1 0 0,-1 0 0 0 0,0 1 1 0 0,1-1-1 0 0,-1 0 0 0 0,1 0 1 0 0,-1 0-1 0 0,0 1 0 0 0,1-1 1 0 0,-1 0-1 0 0,1 0 0 0 0,-1 0 1 0 0,0 0-1 0 0,1 0 0 0 0,-1 0 1 0 0,1 0-1 0 0,18 1 260 0 0,-12-3-202 0 0,-1 1-1 0 0,1-1 1 0 0,-1 0 0 0 0,1 0-1 0 0,-1-1 1 0 0,8-4-1 0 0,36-25 103 0 0,-18 11-132 0 0,-4 2 0 0 0,-11 8-33 0 0,0 1-1 0 0,0 0 1 0 0,24-9 0 0 0,-43 44-125 0 0,-7 16 207 0 0,4-15 29 0 0,-4 37 1 0 0,9-61-141 0 0,0 0 0 0 0,0 1 1 0 0,0-1-1 0 0,0 0 0 0 0,1 0 0 0 0,-1 0 0 0 0,1 4 0 0 0,0-6-206 0 0,-1 1 0 0 0,0 0 0 0 0,1 0 0 0 0,-1-1 0 0 0,1 1 0 0 0,-1 0 0 0 0,1-1 0 0 0,-1 1 0 0 0,1 0 0 0 0,-1-1 0 0 0,1 1 0 0 0,0-1 0 0 0,-1 1 0 0 0,1-1 0 0 0,0 1 0 0 0,-1-1 0 0 0,1 0 0 0 0,0 1 0 0 0,0-1 0 0 0,0 0 0 0 0,0 1 0 0 0,13 0-5536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4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501 266 8551 0 0,'-5'5'6859'0'0,"8"-10"-6664"0"0,0-1 1 0 0,0 1-1 0 0,0-1 1 0 0,-1 0-1 0 0,0 0 1 0 0,0 0-1 0 0,2-9 1 0 0,3-34 467 0 0,-6 46-652 0 0,-1-1 0 0 0,0 0 0 0 0,0 1 0 0 0,0-1-1 0 0,-1 1 1 0 0,1-1 0 0 0,-1 1 0 0 0,0-1 0 0 0,0 1 0 0 0,0 0-1 0 0,-3-5 1 0 0,-12-21 34 0 0,11 18-208 0 0,-1 0-1 0 0,-1 1 1 0 0,-13-18 0 0 0,17 25 90 0 0,0 0 1 0 0,1 1-1 0 0,-1-1 1 0 0,0 1-1 0 0,-1 0 1 0 0,1 0 0 0 0,0 0-1 0 0,-1 0 1 0 0,1 0-1 0 0,-1 1 1 0 0,1 0-1 0 0,-1-1 1 0 0,0 1 0 0 0,0 1-1 0 0,0-1 1 0 0,-5 0-1 0 0,2 0-17 0 0,1 1 0 0 0,-1 0 0 0 0,0 0 0 0 0,0 1-1 0 0,0 0 1 0 0,0 0 0 0 0,1 0 0 0 0,-1 1 0 0 0,1 0-1 0 0,-12 5 1 0 0,1 2 91 0 0,1 0 0 0 0,0 2 0 0 0,1 0 0 0 0,0 0 0 0 0,1 1 0 0 0,0 1 0 0 0,0 1 0 0 0,2 0 0 0 0,-19 26 0 0 0,8-8 272 0 0,2 1 0 0 0,1 1 0 0 0,2 0 0 0 0,1 2 0 0 0,-24 73 0 0 0,39-99-187 0 0,-1-1 1 0 0,1 0-1 0 0,0 1 0 0 0,1-1 0 0 0,0 1 1 0 0,1-1-1 0 0,0 1 0 0 0,2 9 0 0 0,-2-17 26 0 0,5-2-52 0 0,-1 0 1 0 0,1-1-1 0 0,0 0 0 0 0,0 0 0 0 0,-1 0 0 0 0,1 0 0 0 0,-1 0 1 0 0,1-1-1 0 0,-1 0 0 0 0,1 0 0 0 0,-1 0 0 0 0,0-1 1 0 0,0 0-1 0 0,6-4 0 0 0,20-17 60 0 0,-2 0-1 0 0,0-2 1 0 0,-1-1 0 0 0,33-45 0 0 0,-54 64-78 0 0,-28 38-117 0 0,0 2 0 0 0,-28 56 0 0 0,-23 74 105 0 0,27-58-43 0 0,31-75 27 0 0,-5 14-717 0 0,19-41 344 0 0,13 2-3039 0 0,1-1 1740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4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38 9671 0 0,'2'-3'288'0'0,"13"-10"428"0"0,-2 5-610 0 0,-1 1 1067 0 0,-4 1 2735 0 0,-64 73-3507 0 0,-8-4-359 0 0,-7 6-20 0 0,29-25 184 0 0,3 2-1 0 0,-41 62 0 0 0,68-89-50 0 0,0 0 1 0 0,1 1-1 0 0,2 0 0 0 0,-13 34 0 0 0,22-51-137 0 0,-1-1 0 0 0,0 1-1 0 0,1 0 1 0 0,-1-1-1 0 0,1 1 1 0 0,0 0 0 0 0,0-1-1 0 0,0 1 1 0 0,0-1 0 0 0,1 1-1 0 0,-1 0 1 0 0,1-1 0 0 0,-1 1-1 0 0,1-1 1 0 0,0 1-1 0 0,0-1 1 0 0,0 1 0 0 0,0-1-1 0 0,1 1 1 0 0,1 1 0 0 0,-1-2 6 0 0,0 0 1 0 0,0 0 0 0 0,0 0 0 0 0,0-1-1 0 0,1 1 1 0 0,-1-1 0 0 0,0 0 0 0 0,1 1-1 0 0,-1-1 1 0 0,1 0 0 0 0,0 0 0 0 0,-1-1-1 0 0,1 1 1 0 0,0-1 0 0 0,-1 1 0 0 0,1-1-1 0 0,0 0 1 0 0,0 0 0 0 0,3 0 0 0 0,5-1 68 0 0,-1-1 1 0 0,0 0 0 0 0,1 0-1 0 0,-1-1 1 0 0,0 0 0 0 0,10-5 0 0 0,57-31 398 0 0,-58 28-456 0 0,-2 0 0 0 0,1-1 0 0 0,-1-1 0 0 0,-1-1 0 0 0,-1 0 0 0 0,0-1 0 0 0,20-25 0 0 0,-28 30-45 0 0,0 0 0 0 0,-1 0 1 0 0,0 0-1 0 0,0-1 1 0 0,-1 0-1 0 0,-1 0 0 0 0,0-1 1 0 0,0 1-1 0 0,-1-1 0 0 0,0 0 1 0 0,-1 1-1 0 0,-1-1 0 0 0,0 0 1 0 0,-1-20-1 0 0,-1 21-111 0 0,0-1 0 0 0,-1 0 0 0 0,0 0 0 0 0,-1 1-1 0 0,0-1 1 0 0,-1 1 0 0 0,-9-18 0 0 0,12 26 32 0 0,-1-1 1 0 0,0 1-1 0 0,0 0 1 0 0,-1 0-1 0 0,1 0 1 0 0,-1 0-1 0 0,1 1 1 0 0,-1-1-1 0 0,0 1 1 0 0,0-1-1 0 0,0 1 1 0 0,0 0-1 0 0,-1 0 1 0 0,1 0-1 0 0,-1 1 1 0 0,1-1-1 0 0,-1 1 0 0 0,1 0 1 0 0,-1 0-1 0 0,0 0 1 0 0,1 0-1 0 0,-1 1 1 0 0,0 0-1 0 0,0-1 1 0 0,0 1-1 0 0,1 1 1 0 0,-7 0-1 0 0,2 0-158 0 0,6-1-13 0 0,0 0 1 0 0,0 0 0 0 0,0 0 0 0 0,0 0 0 0 0,0 1 0 0 0,0-1-1 0 0,1 1 1 0 0,-1 0 0 0 0,0-1 0 0 0,0 1 0 0 0,0 0 0 0 0,1 0-1 0 0,-1 0 1 0 0,0 0 0 0 0,-1 2 0 0 0,-4 4-1133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4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 5983 0 0,'0'0'2050'0'0,"-9"-2"1191"0"0,6 2-3008 0 0,-1 0 1 0 0,0 0-1 0 0,1 0 1 0 0,-1 0-1 0 0,1 1 1 0 0,-1-1-1 0 0,0 1 1 0 0,1 0-1 0 0,-1 0 0 0 0,1 0 1 0 0,0 1-1 0 0,-1-1 1 0 0,1 1-1 0 0,-5 3 1 0 0,-6 4 56 0 0,-23 21 0 0 0,33-27-144 0 0,-107 106 1705 0 0,44-41-1117 0 0,-65 82 53 0 0,73-79-648 0 0,28-30-250 0 0,29-39 0 0 0,12-5-1435 0 0,4-5-60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4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29 10135 0 0,'-14'-6'289'0'0,"1"-1"-1"0"0,-16-3 1 0 0,25 9 2 0 0,-1-1 1 0 0,0 1-1 0 0,0 0 1 0 0,0 1 0 0 0,0-1-1 0 0,0 1 1 0 0,0 0 0 0 0,0 0-1 0 0,0 1 1 0 0,-5 0 0 0 0,0 2-108 0 0,0 1 1 0 0,1 0-1 0 0,0 0 1 0 0,-1 0-1 0 0,2 1 1 0 0,-1 1 0 0 0,0 0-1 0 0,-7 6 1 0 0,0 2-243 0 0,1 1-1 0 0,-25 31 1 0 0,32-36 178 0 0,1 0-1 0 0,-11 21 1 0 0,15-25 24 0 0,1-1 0 0 0,0 0 0 0 0,0 1 0 0 0,0 0 1 0 0,1-1-1 0 0,0 1 0 0 0,0 0 0 0 0,0 6 0 0 0,1-10-108 0 0,0-1 1 0 0,0 0-1 0 0,0 1 0 0 0,1-1 0 0 0,-1 0 1 0 0,0 0-1 0 0,1 1 0 0 0,-1-1 0 0 0,1 0 1 0 0,0 0-1 0 0,-1 1 0 0 0,1-1 0 0 0,0 0 1 0 0,0 0-1 0 0,0 0 0 0 0,-1 0 0 0 0,1 0 1 0 0,0 0-1 0 0,0 0 0 0 0,1-1 0 0 0,-1 1 1 0 0,0 0-1 0 0,0-1 0 0 0,0 1 0 0 0,0 0 1 0 0,1-1-1 0 0,-1 1 0 0 0,0-1 0 0 0,0 0 0 0 0,3 1 1 0 0,0 0 2 0 0,1 0 1 0 0,0-1-1 0 0,-1 1 1 0 0,1-1 0 0 0,0 0-1 0 0,0-1 1 0 0,4 0-1 0 0,4-2 40 0 0,-1 0 0 0 0,1-1 0 0 0,-1-1 0 0 0,0 0 0 0 0,-1 0 0 0 0,16-11 0 0 0,62-46 143 0 0,-84 58-213 0 0,44-36 57 0 0,-44 35-137 0 0,-1 1 0 0 0,1-1 0 0 0,-1 0 0 0 0,-1 0 0 0 0,1 0 1 0 0,-1 0-1 0 0,5-10 0 0 0,-8 15 42 0 0,0-1 0 0 0,1 1 1 0 0,-1 0-1 0 0,0-1 0 0 0,0 1 1 0 0,0 0-1 0 0,0 0 0 0 0,0-1 0 0 0,0 1 1 0 0,0 0-1 0 0,0-1 0 0 0,0 1 1 0 0,0 0-1 0 0,0-1 0 0 0,0 1 0 0 0,0 0 1 0 0,0-1-1 0 0,0 1 0 0 0,0 0 1 0 0,0 0-1 0 0,-1-1 0 0 0,1 1 0 0 0,0 0 1 0 0,0-1-1 0 0,0 1 0 0 0,0 0 1 0 0,-1 0-1 0 0,1-1 0 0 0,0 1 0 0 0,0 0 1 0 0,0 0-1 0 0,-1 0 0 0 0,1-1 1 0 0,0 1-1 0 0,0 0 0 0 0,-1 0 0 0 0,1 0 1 0 0,0 0-1 0 0,-1 0 0 0 0,1-1 1 0 0,0 1-1 0 0,-1 0 0 0 0,1 0 0 0 0,0 0 1 0 0,0 0-1 0 0,-1 0 0 0 0,1 0 1 0 0,0 0-1 0 0,-1 0 0 0 0,1 0 0 0 0,0 0 1 0 0,-1 0-1 0 0,1 1 0 0 0,-18 1-783 0 0,12 0 388 0 0,1 0-1 0 0,-1 0 1 0 0,1 1-1 0 0,0-1 0 0 0,0 1 1 0 0,-5 4-1 0 0,-5 3-899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 8287 0 0,'1'0'639'0'0,"8"-2"3436"0"0,13 13-1638 0 0,-2-2-2100 0 0,-11-2-277 0 0,-3 2-48 0 0,-6-8-12 0 0,1 1 0 0 0,-1 0 0 0 0,0-1 0 0 0,-1 1 0 0 0,1-1 0 0 0,0 1 0 0 0,0-1 0 0 0,-1 1 0 0 0,1-1 0 0 0,-1 1 0 0 0,1-1 0 0 0,-1 1 0 0 0,0 0 0 0 0,-12 21 37 0 0,10-19-14 0 0,-15 21 424 0 0,-1-2 0 0 0,0 0 1 0 0,-2-1-1 0 0,-1-1 0 0 0,-25 19 0 0 0,45-39-380 0 0,0 0 0 0 0,1 1-1 0 0,-1-1 1 0 0,0 0 0 0 0,1 1 0 0 0,-1-1 0 0 0,1 1 0 0 0,0 0 0 0 0,0-1 0 0 0,-1 1-1 0 0,1 0 1 0 0,0 0 0 0 0,0 0 0 0 0,1 0 0 0 0,-1-1 0 0 0,0 1 0 0 0,1 0-1 0 0,-1 1 1 0 0,0 1 0 0 0,1-2 207 0 0,3 8 131 0 0,-3-9-375 0 0,1 0-1 0 0,-1 1 1 0 0,1-1 0 0 0,0 0 0 0 0,-1 0-1 0 0,1 0 1 0 0,0 0 0 0 0,0 0-1 0 0,0 0 1 0 0,0 0 0 0 0,0 0 0 0 0,0 0-1 0 0,0 0 1 0 0,0 0 0 0 0,0-1 0 0 0,0 1-1 0 0,1 0 1 0 0,1 0 0 0 0,0 0 3 0 0,0-1 1 0 0,0 1 0 0 0,0 0-1 0 0,0-1 1 0 0,0 0-1 0 0,0 0 1 0 0,6 0-1 0 0,0-1 25 0 0,1-1-1 0 0,-1 0 1 0 0,1-1 0 0 0,11-4-1 0 0,-6 1 7 0 0,0 1-9 0 0,0-1 1 0 0,0 0 0 0 0,-1-1 0 0 0,0-1-1 0 0,0 0 1 0 0,-1-1 0 0 0,14-12-1 0 0,-18 13-48 0 0,-4 4 5 0 0,0 0 0 0 0,-1-1 0 0 0,0 1 0 0 0,0-1 0 0 0,0 0 0 0 0,5-7 1 0 0,-9 10-20 0 0,1 1 0 0 0,-1-1 0 0 0,1 1 0 0 0,-1-1 0 0 0,1 0 0 0 0,-1 1 0 0 0,0-1 0 0 0,0 0 0 0 0,0 1 0 0 0,0-1 0 0 0,0 0 0 0 0,0 1 0 0 0,0-1 0 0 0,0 0 0 0 0,-1 1 0 0 0,1-1 1 0 0,-1 1-1 0 0,1-1 0 0 0,-1 0 0 0 0,0 1 0 0 0,0 0 0 0 0,1-1 0 0 0,-1 1 0 0 0,0-1 0 0 0,0 1 0 0 0,0 0 0 0 0,-1 0 0 0 0,1-1 0 0 0,-2 0 0 0 0,-6-6-193 0 0,0 0-1 0 0,0 1 1 0 0,-1 1-1 0 0,0-1 0 0 0,0 1 1 0 0,-19-7-1 0 0,-68-20-1148 0 0,90 31-191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12551 0 0,'0'0'1135'0'0,"-2"1"-932"0"0,-49 44 569 0 0,1 3 1 0 0,-64 79 0 0 0,104-116-494 0 0,-11 20 0 0 0,19-27-225 0 0,-1-1 1 0 0,2 1 0 0 0,-1 0-1 0 0,0 0 1 0 0,1 0 0 0 0,-1 0-1 0 0,1 0 1 0 0,0 1 0 0 0,0 7-1 0 0,1-11-41 0 0,0-1 0 0 0,0 1 0 0 0,0 0 1 0 0,0 0-1 0 0,0 0 0 0 0,0 0 0 0 0,0-1 0 0 0,0 1 0 0 0,1 0 0 0 0,-1 0 0 0 0,0-1 0 0 0,1 1 0 0 0,-1 0 0 0 0,0 0 0 0 0,1-1 0 0 0,-1 1 1 0 0,1 0-1 0 0,-1-1 0 0 0,1 1 0 0 0,-1-1 0 0 0,1 1 0 0 0,0 0 0 0 0,-1-1 0 0 0,2 1 0 0 0,-1 0 23 0 0,1-1-1 0 0,-1 1 1 0 0,1-1-1 0 0,-1 0 1 0 0,0 1-1 0 0,1-1 1 0 0,0 0-1 0 0,-1 0 1 0 0,1 0-1 0 0,-1 0 0 0 0,1 0 1 0 0,1-1-1 0 0,5 0 214 0 0,-1-1 0 0 0,1-1 1 0 0,13-5-1 0 0,-20 8-226 0 0,162-78 1840 0 0,-136 63-1517 0 0,-1-1 0 0 0,-1-1 0 0 0,44-38 0 0 0,-66 51-303 0 0,0 1-1 0 0,0 0 1 0 0,0-1 0 0 0,0 1-1 0 0,0-1 1 0 0,-1 0 0 0 0,0 0-1 0 0,4-7 1 0 0,-6 10-42 0 0,0 0 0 0 0,1-1 0 0 0,-1 1 0 0 0,0 0 0 0 0,0 0 1 0 0,0 0-1 0 0,0 0 0 0 0,0 0 0 0 0,0 0 0 0 0,0 0 0 0 0,0-1 0 0 0,0 1 0 0 0,-1 0 0 0 0,1 0 0 0 0,0 0 0 0 0,-1 0 0 0 0,1 0 0 0 0,-1 0 0 0 0,1 0 0 0 0,-1 0 1 0 0,1 0-1 0 0,-1 0 0 0 0,0 0 0 0 0,1 0 0 0 0,-1 1 0 0 0,0-1 0 0 0,0 0 0 0 0,0 0 0 0 0,0 1 0 0 0,0-1 0 0 0,0 0 0 0 0,0 1 0 0 0,0-1 0 0 0,0 1 0 0 0,0-1 0 0 0,0 1 1 0 0,0 0-1 0 0,0-1 0 0 0,0 1 0 0 0,-1 0 0 0 0,-10-3-167 0 0,1 1 1 0 0,0 1 0 0 0,-1 0-1 0 0,1 0 1 0 0,-1 1-1 0 0,-22 3 1 0 0,15-2-1173 0 0,8-1-851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5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77 11055 0 0,'0'-19'1996'0'0,"-5"-31"3828"0"0,-1 46-4732 0 0,6 4-1070 0 0,-1 0-1 0 0,1-1 1 0 0,0 1-1 0 0,-1 0 1 0 0,1-1-1 0 0,0 1 1 0 0,-1 0-1 0 0,1 0 1 0 0,0-1-1 0 0,-1 1 1 0 0,1 0-1 0 0,-1 0 1 0 0,1 0-1 0 0,-1-1 1 0 0,1 1-1 0 0,-1 0 1 0 0,1 0-1 0 0,0 0 1 0 0,-1 0-1 0 0,1 0 1 0 0,-1 0-1 0 0,0 0 1 0 0,-5 2-4 0 0,0 1 1 0 0,0-1-1 0 0,1 1 0 0 0,-1 0 1 0 0,1 1-1 0 0,0 0 0 0 0,0-1 1 0 0,-7 8-1 0 0,-5 3-22 0 0,-183 145-43 0 0,101-79 30 0 0,65-53 106 0 0,1 2-1 0 0,-37 42 1 0 0,66-67-46 0 0,1 0 1 0 0,0 1-1 0 0,1-1 1 0 0,-1 1-1 0 0,1-1 1 0 0,-1 1-1 0 0,1 0 1 0 0,1 0 0 0 0,-1 0-1 0 0,1 0 1 0 0,0 0-1 0 0,0 0 1 0 0,0 0-1 0 0,1 0 1 0 0,-1 0-1 0 0,1 1 1 0 0,2 9 0 0 0,-1-11-22 0 0,0 0 0 0 0,0 1 0 0 0,0-1 1 0 0,1 0-1 0 0,-1 0 0 0 0,1 0 1 0 0,0-1-1 0 0,1 1 0 0 0,-1 0 1 0 0,0-1-1 0 0,1 1 0 0 0,0-1 1 0 0,0 0-1 0 0,0 0 0 0 0,0 0 1 0 0,1 0-1 0 0,-1-1 0 0 0,1 1 1 0 0,-1-1-1 0 0,1 0 0 0 0,0 0 0 0 0,4 1 1 0 0,4 1 2 0 0,-1 0 1 0 0,1-1 0 0 0,0-1-1 0 0,1 0 1 0 0,-1-1 0 0 0,0 0-1 0 0,0-1 1 0 0,1 0-1 0 0,-1-1 1 0 0,23-4 0 0 0,-3-2-248 0 0,1-2 1 0 0,54-23-1 0 0,-56 18-1481 0 0,36-23 0 0 0,-40 22-500 0 0,-7 4 400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5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9 5983 0 0,'0'0'464'0'0,"0"-1"-305"0"0,2-7 4574 0 0,-19 13 630 0 0,0 6-4069 0 0,-10 14-1093 0 0,13-7 50 0 0,-1 0 0 0 0,2 0 0 0 0,-14 25 0 0 0,-28 65 445 0 0,-6 9-360 0 0,55-107-318 0 0,-40 70 81 0 0,38-64-89 0 0,1-1 1 0 0,1 2-1 0 0,-6 19 0 0 0,8-13-1435 0 0,6-14-198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5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76 7367 0 0,'-10'1'370'0'0,"1"0"-1"0"0,-1 1 0 0 0,-17 4 1 0 0,-9 2 4323 0 0,23-6-2943 0 0,4-1 3625 0 0,21 0-3351 0 0,23-1-1526 0 0,0-2 0 0 0,64-11-1 0 0,114-21-30 0 0,-128 23-424 0 0,-21 1-8 0 0,146-15-172 0 0,-114 23-612 0 0,-91 2 567 0 0,-1 0-1 0 0,1 1 1 0 0,0 0-1 0 0,-1-1 1 0 0,1 2-1 0 0,-1-1 1 0 0,1 0-1 0 0,4 3 1 0 0,9 8-5038 0 0,-11-6-1166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1:59:5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160 161 6911 0 0,'-12'-2'335'0'0,"0"1"-1"0"0,-1 0 1 0 0,1 0-1 0 0,-19 3 0 0 0,-48 9 7796 0 0,106-11-6594 0 0,42-3 0 0 0,424-72 1828 0 0,-385 57-2979 0 0,2-2-772 0 0,109-16 2017 0 0,-109 24-3764 0 0,0 7-4722 0 0,-90 5 52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0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424 152 2303 0 0,'-2'1'102'0'0,"-28"11"21"0"0,-28 13 932 0 0,47-20-388 0 0,-6 4 2058 0 0,-28 19 3635 0 0,61-34-5602 0 0,63-17 463 0 0,131-22 0 0 0,-68 15-918 0 0,190-66 0 0 0,-311 89-279 0 0,41-12 100 0 0,-55 17-113 0 0,0 1 0 0 0,0 0 0 0 0,0 0 1 0 0,0 1-1 0 0,1 0 0 0 0,10 1 0 0 0,-9 2-11 0 0,-9-3 0 0 0,0 1 0 0 0,0-1 0 0 0,0 1 0 0 0,0-1 0 0 0,0 1 0 0 0,0-1 0 0 0,0 0 0 0 0,0 1 0 0 0,0-1 0 0 0,0 1 0 0 0,0-1 0 0 0,0 1 0 0 0,0-1 0 0 0,0 1 0 0 0,0-1 0 0 0,0 0 0 0 0,0 1 0 0 0,-1-1 0 0 0,1 1 0 0 0,-5 9-7 0 0,-1 0 0 0 0,0-1-1 0 0,-1 1 1 0 0,-12 13-1 0 0,4-5-8 0 0,-4 3 8 0 0,-32 28 0 0 0,20-20-47 0 0,-59 46-81 0 0,3-2 2 0 0,5-3 40 0 0,-126 83 1 0 0,45-35 26 0 0,154-111 67 0 0,-136 100 0 0 0,99-76 0 0 0,-62 31 0 0 0,74-42-2 0 0,23-13 6 0 0,-1 0 1 0 0,-24 10-1 0 0,35-16 512 0 0,3-5-466 0 0,0 0 0 0 0,1 0-1 0 0,0 1 1 0 0,0 0 0 0 0,0-1 0 0 0,0 1 0 0 0,0 0-1 0 0,1 0 1 0 0,-1 1 0 0 0,8-5 0 0 0,4-2 63 0 0,24-8 0 0 0,-17 8-8 0 0,28-12 115 0 0,1 3 0 0 0,0 2 0 0 0,2 2 1 0 0,-1 3-1 0 0,2 1 0 0 0,0 4 0 0 0,-1 1 1 0 0,2 3-1 0 0,67 6 0 0 0,-73 4-95 0 0,-35-5-1440 0 0,-1-1 0 0 0,22 1 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0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10247 0 0,'0'0'927'0'0,"2"0"-760"0"0,30-2 1021 0 0,0-1-1 0 0,43-11 1 0 0,-6 1 147 0 0,271-32 782 0 0,-187 27-1994 0 0,53-13-339 0 0,-190 29-1108 0 0,33 1 0 0 0,-33 1-92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0 10303 0 0,'0'0'3547'0'0,"1"2"-3211"0"0,-1 4-257 0 0,0 0-1 0 0,0-1 1 0 0,0 1 0 0 0,0 0 0 0 0,-1-1 0 0 0,0 1-1 0 0,0-1 1 0 0,-1 1 0 0 0,1-1 0 0 0,-1 1-1 0 0,0-1 1 0 0,-1 0 0 0 0,-4 8 0 0 0,-4 5-7 0 0,-2-1 0 0 0,1 0 0 0 0,-2 0 0 0 0,0-1 0 0 0,-33 27 0 0 0,7-11 119 0 0,-59 34 0 0 0,52-37-163 0 0,-1-3-1 0 0,0-2 1 0 0,-2-2-1 0 0,-1-2 0 0 0,-1-2 1 0 0,-77 15-1 0 0,119-31-5 0 0,-1 0-1 0 0,0-1 0 0 0,0 0 0 0 0,0-1 1 0 0,-21-3-1 0 0,30 3-20 0 0,0 0 1 0 0,0 0 0 0 0,0-1-1 0 0,0 1 1 0 0,0-1-1 0 0,0 1 1 0 0,0-1-1 0 0,0 0 1 0 0,0 0 0 0 0,1 0-1 0 0,-1 0 1 0 0,0 0-1 0 0,1 0 1 0 0,-1-1-1 0 0,1 1 1 0 0,-1 0 0 0 0,1-1-1 0 0,0 1 1 0 0,-1-1-1 0 0,1 1 1 0 0,0-1-1 0 0,0 0 1 0 0,0 0 0 0 0,0 1-1 0 0,1-1 1 0 0,-1 0-1 0 0,0 0 1 0 0,1 0-1 0 0,-1 0 1 0 0,1 0 0 0 0,0 0-1 0 0,-1 0 1 0 0,1 0-1 0 0,0 0 1 0 0,0 0-1 0 0,1 0 1 0 0,-1 0 0 0 0,0 0-1 0 0,1 0 1 0 0,0-1-1 0 0,0-2 4 0 0,0 1 0 0 0,0 0 0 0 0,0 0 0 0 0,1 0 0 0 0,0 0 0 0 0,0 0 0 0 0,0 1 0 0 0,0-1 0 0 0,0 0 0 0 0,1 1 0 0 0,0 0 0 0 0,4-5 0 0 0,-2 4 54 0 0,0 0 0 0 0,0 0 0 0 0,0 1 0 0 0,1-1 0 0 0,-1 1 0 0 0,1 1 0 0 0,9-4 0 0 0,4 0 205 0 0,1 2 0 0 0,-1 0 0 0 0,1 1 0 0 0,26-1 1 0 0,25 3 152 0 0,99 12 0 0 0,-144-9-425 0 0,-22-1 10 0 0,76 9 74 0 0,-71-8-69 0 0,-1 0-1 0 0,1 1 1 0 0,-1 0 0 0 0,0 0 0 0 0,0 1 0 0 0,0 0-1 0 0,8 6 1 0 0,-14-9-9 0 0,0 0 0 0 0,-1 0 0 0 0,1 0 1 0 0,0 0-1 0 0,-1 1 0 0 0,1-1 0 0 0,-1 1 0 0 0,0-1 0 0 0,2 2 0 0 0,13 13-52 0 0,-11-12-177 0 0,1 0 1 0 0,0 0-1 0 0,9 4 0 0 0,-12-6-525 0 0,0-1-1 0 0,0 0 0 0 0,0 0 0 0 0,1 0 0 0 0,5 1 0 0 0,2-2-714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1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8 12959 0 0,'9'-7'549'0'0,"-9"7"-531"0"0,0 0 0 0 0,0 0 0 0 0,0 0 1 0 0,1 0-1 0 0,-1 0 0 0 0,0 0 0 0 0,0 0 0 0 0,0 0 0 0 0,0 0 0 0 0,0 0 1 0 0,0 0-1 0 0,0 0 0 0 0,1 0 0 0 0,-1 0 0 0 0,0 0 0 0 0,0 0 0 0 0,0 0 1 0 0,0 0-1 0 0,0 0 0 0 0,0 0 0 0 0,0 0 0 0 0,0 0 0 0 0,0 0 0 0 0,1 0 1 0 0,-1 0-1 0 0,0 0 0 0 0,0 0 0 0 0,0 1 0 0 0,0-1 0 0 0,0 0 0 0 0,0 0 1 0 0,0 0-1 0 0,0 0 0 0 0,0 0 0 0 0,0 0 0 0 0,0 0 0 0 0,0 0 0 0 0,0 1 1 0 0,0-1-1 0 0,0 0 0 0 0,0 0 0 0 0,0 0 0 0 0,0 0 0 0 0,0 0 0 0 0,-4 23 771 0 0,-3-6-606 0 0,0 1 0 0 0,-1-2 1 0 0,-1 1-1 0 0,-1-1 1 0 0,-16 22-1 0 0,-4 6-51 0 0,-114 176 909 0 0,-17-11-293 0 0,133-178-696 0 0,-138 155 178 0 0,-13-12-283 0 0,122-124-944 0 0,55-48 528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1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68 5063 0 0,'0'0'232'0'0,"-1"2"-13"0"0,-9 11 1211 0 0,0 1-1 0 0,-1-2 1 0 0,-1 0-1 0 0,0 0 1 0 0,-17 12 3619 0 0,29-25-4984 0 0,-1 1-1 0 0,0-1 0 0 0,1 0 0 0 0,-1 0 1 0 0,1 1-1 0 0,-1-1 0 0 0,1 0 1 0 0,-1 0-1 0 0,1 0 0 0 0,0 0 0 0 0,-1 1 1 0 0,1-1-1 0 0,0 0 0 0 0,0 0 1 0 0,0 0-1 0 0,-1 0 0 0 0,1 0 1 0 0,0 0-1 0 0,0 0 0 0 0,0 0 0 0 0,1-1 1 0 0,-1 0-3 0 0,1 0 0 0 0,0 0 0 0 0,-1 0-1 0 0,1 1 1 0 0,0-1 0 0 0,0 0 0 0 0,0 0 0 0 0,0 1 0 0 0,2-3 0 0 0,3-2 56 0 0,0 0 1 0 0,0 0-1 0 0,11-7 0 0 0,-17 13-117 0 0,19-13 166 0 0,1 0 0 0 0,36-16 0 0 0,-44 23-151 0 0,1 1 0 0 0,0 1 0 0 0,0 0 0 0 0,0 1 0 0 0,1 1-1 0 0,13-2 1 0 0,-24 3-16 0 0,-2 1 0 0 0,0-1 0 0 0,0 1 0 0 0,0 0 0 0 0,0 0 0 0 0,0 0 0 0 0,0 0 0 0 0,0 0 0 0 0,0 0 0 0 0,0 0 0 0 0,0 0 0 0 0,0 0 0 0 0,0 1 0 0 0,0-1 0 0 0,0 0 0 0 0,0 1 0 0 0,-1-1 0 0 0,1 0 0 0 0,0 1 0 0 0,1 0 0 0 0,7 5 0 0 0,-7-4 0 0 0,-1 0 0 0 0,1 0 0 0 0,-1 0 0 0 0,1 1 0 0 0,-1-1 0 0 0,0 1 0 0 0,0-1 0 0 0,0 1 0 0 0,-1-1 0 0 0,1 1 0 0 0,0-1 0 0 0,-1 1 0 0 0,0 0 0 0 0,0-1 0 0 0,1 1 0 0 0,-2 0 0 0 0,1-1 0 0 0,0 1 0 0 0,0 0 0 0 0,-2 3 0 0 0,1 1 0 0 0,-1 0 0 0 0,0 0 0 0 0,-1-1 0 0 0,0 1 0 0 0,0-1 0 0 0,-6 10 0 0 0,-7 7-12 0 0,-2-2 0 0 0,-1 0-1 0 0,-1-1 1 0 0,-30 24 0 0 0,-1 2-67 0 0,-37 28-75 0 0,71-61 144 0 0,0-2-1 0 0,13-8 5 0 0,0-1 0 0 0,0 1 0 0 0,0 0 1 0 0,1-1-1 0 0,0 2 0 0 0,-1-1 0 0 0,1 0 1 0 0,0 1-1 0 0,0-1 0 0 0,-3 7 1 0 0,1 0-38 0 0,3 1 32 0 0,4 1 11 0 0,-2-10 13 0 0,1 1 0 0 0,1-1-1 0 0,-1 0 1 0 0,0 1 0 0 0,0-1-1 0 0,1 0 1 0 0,-1 0 0 0 0,1 0-1 0 0,0 0 1 0 0,0 0 0 0 0,0 0-1 0 0,0 0 1 0 0,0 0 0 0 0,0-1-1 0 0,0 1 1 0 0,0-1 0 0 0,1 0-1 0 0,-1 1 1 0 0,1-1 0 0 0,-1 0-1 0 0,1-1 1 0 0,-1 1 0 0 0,1 0-1 0 0,-1-1 1 0 0,1 1 0 0 0,0-1-1 0 0,3 0 1 0 0,8 1 165 0 0,0-2 1 0 0,1 0 0 0 0,26-5-1 0 0,-27 4-71 0 0,182-28 956 0 0,-143 23-903 0 0,-12 0-25 0 0,56 0 0 0 0,-93 7-729 0 0,8 0 1486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1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 9383 0 0,'0'0'431'0'0,"0"-1"-10"0"0,-2-9 4567 0 0,1 6-3070 0 0,-4 7 244 0 0,-6 9-814 0 0,8-8-1324 0 0,-2 4 41 0 0,0 1 1 0 0,0-1-1 0 0,0 1 1 0 0,1 0-1 0 0,0 0 1 0 0,1 0 0 0 0,-4 16-1 0 0,3-2-2766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8 7831 0 0,'-6'-4'810'0'0,"4"3"-525"0"0,1 1 1 0 0,-1-1-1 0 0,0 1 1 0 0,0-1-1 0 0,1 1 1 0 0,-1 0-1 0 0,0 0 0 0 0,0 0 1 0 0,0 0-1 0 0,0 0 1 0 0,1 0-1 0 0,-1 0 1 0 0,0 1-1 0 0,0-1 1 0 0,1 1-1 0 0,-1-1 1 0 0,0 1-1 0 0,0-1 1 0 0,1 1-1 0 0,-1 0 1 0 0,1 0-1 0 0,-3 1 0 0 0,-4 4 1711 0 0,-1 1-1 0 0,-12 11 0 0 0,15-12-2769 0 0,-8 6 791 0 0,1 1 1 0 0,1 1-1 0 0,0 0 1 0 0,1 0-1 0 0,-9 17 0 0 0,15-23 15 0 0,1 0-1 0 0,0 0 1 0 0,0 1-1 0 0,1 0 1 0 0,0 0-1 0 0,0 0 1 0 0,1 0-1 0 0,0 0 1 0 0,1 0 0 0 0,0 1-1 0 0,0 13 1 0 0,1-21-9 0 0,0-1 1 0 0,0 1 0 0 0,1-1 0 0 0,-1 1 0 0 0,0 0 0 0 0,1-1 0 0 0,-1 1 0 0 0,1-1 0 0 0,0 1 0 0 0,-1-1 0 0 0,1 1-1 0 0,0-1 1 0 0,0 1 0 0 0,0-1 0 0 0,0 0 0 0 0,0 0 0 0 0,0 1 0 0 0,1-1 0 0 0,1 1 0 0 0,-1 0 17 0 0,1-1 1 0 0,-1 0-1 0 0,1 1 0 0 0,0-1 1 0 0,-1-1-1 0 0,1 1 0 0 0,0 0 1 0 0,-1-1-1 0 0,1 1 1 0 0,5-1-1 0 0,0 0 62 0 0,1 0 1 0 0,0-1 0 0 0,0 0-1 0 0,0-1 1 0 0,0 0 0 0 0,9-3-1 0 0,1-2-55 0 0,-1-1-1 0 0,-1-1 1 0 0,1-1 0 0 0,24-17-1 0 0,59-56 170 0 0,-71 58-200 0 0,-23 19-17 0 0,-1 1 0 0 0,0-1 0 0 0,8-10 0 0 0,-14 16 0 0 0,0 0 0 0 0,-1 0 0 0 0,1 0 0 0 0,0 0 0 0 0,0 0 0 0 0,0 0 0 0 0,0 0 0 0 0,-1 0 1 0 0,1 0-1 0 0,0 0 0 0 0,0 0 0 0 0,0 0 0 0 0,0 0 0 0 0,-1 0 0 0 0,1 0 0 0 0,0 0 0 0 0,0-1 0 0 0,0 1 0 0 0,0 0 0 0 0,0 0 0 0 0,-1 0 0 0 0,1 0 0 0 0,0 0 0 0 0,0 0 0 0 0,0 0 0 0 0,0-1 0 0 0,0 1 0 0 0,0 0 0 0 0,0 0 0 0 0,0 0 0 0 0,-1 0 1 0 0,1 0-1 0 0,0-1 0 0 0,0 1 0 0 0,0 0 0 0 0,0 0 0 0 0,0 0 0 0 0,0 0 0 0 0,0-1 0 0 0,0 1 0 0 0,0 0 0 0 0,0 0 0 0 0,0 0 0 0 0,0 0 0 0 0,0-1 0 0 0,0 1 0 0 0,0 0 0 0 0,0 0 0 0 0,0 0 0 0 0,1 0 0 0 0,-1 0 0 0 0,0-1 0 0 0,0 1 0 0 0,0 0 1 0 0,0 0-1 0 0,0 0 0 0 0,0 0 0 0 0,0 0 0 0 0,0-1 0 0 0,0 1 0 0 0,1 0 0 0 0,-1 0 0 0 0,0 0 0 0 0,0 0 0 0 0,0 0 0 0 0,0 0 0 0 0,1 0 0 0 0,-12 2-10 0 0,11-2 5 0 0,-4 2 1 0 0,1 0 0 0 0,-1 1 1 0 0,1-1-1 0 0,0 1 0 0 0,0 0 0 0 0,0-1 0 0 0,0 1 0 0 0,0 0 0 0 0,1 1 1 0 0,-1-1-1 0 0,1 0 0 0 0,0 1 0 0 0,0 0 0 0 0,0-1 0 0 0,0 1 0 0 0,-1 5 1 0 0,-2 7 5 0 0,1 1 1 0 0,-3 26-1 0 0,6-39-4 0 0,0 2 16 0 0,1 0 0 0 0,-1 0 1 0 0,1 0-1 0 0,0 0 0 0 0,1 0 0 0 0,-1 0 0 0 0,1 0 0 0 0,1 0 0 0 0,-1-1 0 0 0,1 1 1 0 0,2 6-1 0 0,-2-8-60 0 0,0-1 1 0 0,0 1-1 0 0,0-1 1 0 0,0 0 0 0 0,1 1-1 0 0,0-1 1 0 0,-1 0-1 0 0,1-1 1 0 0,0 1 0 0 0,0 0-1 0 0,0-1 1 0 0,1 0-1 0 0,-1 1 1 0 0,0-1-1 0 0,1 0 1 0 0,0-1 0 0 0,4 2-1 0 0,-5-2-431 0 0,0 0 1 0 0,0 0-1 0 0,0-1 0 0 0,0 0 0 0 0,0 1 1 0 0,0-1-1 0 0,-1 0 0 0 0,1-1 0 0 0,0 1 1 0 0,0 0-1 0 0,0-1 0 0 0,0 0 0 0 0,5-1 1 0 0,-4 0-1826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33 8431 0 0,'0'0'388'0'0,"1"-1"-10"0"0,19-4-243 0 0,7-3 634 0 0,4-6 1980 0 0,-16 10 2176 0 0,-12 14-4191 0 0,-3-6-642 0 0,0 0 1 0 0,0 0 0 0 0,0 0 0 0 0,-1 0 0 0 0,1-1 0 0 0,-1 1 0 0 0,0 0 0 0 0,0 0-1 0 0,0-1 1 0 0,-1 1 0 0 0,1-1 0 0 0,-1 1 0 0 0,0-1 0 0 0,-4 6 0 0 0,-1 0 11 0 0,0 1 0 0 0,0-1 1 0 0,-14 12-1 0 0,15-17-87 0 0,0 0 0 0 0,1 0-1 0 0,-2 0 1 0 0,1-1-1 0 0,0 0 1 0 0,-1 0 0 0 0,1 0-1 0 0,-8 1 1 0 0,-56 12 45 0 0,68-16-62 0 0,-131 21 15 0 0,-34 6-390 0 0,118-16-631 0 0,-66 22 0 0 0,88-23-378 0 0,26-9 1184 0 0,0-1-519 0 0,0 0 657 0 0,1 0 0 0 0,-1 0-1 0 0,0 0 1 0 0,1 0 0 0 0,-1 1 0 0 0,1-1 0 0 0,-1 0-1 0 0,0 0 1 0 0,1 0 0 0 0,-1 1 0 0 0,1-1 0 0 0,-1 1-1 0 0,-11 29 269 0 0,8-17-164 0 0,-1 0 0 0 0,0 0 0 0 0,-1-1 0 0 0,0 0 0 0 0,-1 0 0 0 0,0-1 0 0 0,-1 0 0 0 0,-10 11 0 0 0,16-19 90 0 0,0-1 0 0 0,0 0 0 0 0,0 0-1 0 0,0 0 1 0 0,1 1 0 0 0,-1-1 0 0 0,1 1-1 0 0,-1 0 1 0 0,1-1 0 0 0,-1 4 0 0 0,2-5-128 0 0,0-1 0 0 0,0 1 0 0 0,1 0 0 0 0,-1-1 0 0 0,0 1 0 0 0,1-1 0 0 0,-1 1 0 0 0,0-1 0 0 0,1 1 0 0 0,-1-1 0 0 0,1 1 0 0 0,-1-1 0 0 0,1 0 0 0 0,-1 1 0 0 0,1-1 0 0 0,-1 1 0 0 0,1-1 0 0 0,-1 0 0 0 0,1 0 0 0 0,0 1 0 0 0,-1-1 0 0 0,1 0 0 0 0,-1 0 0 0 0,1 0 0 0 0,0 0 0 0 0,0 0 0 0 0,18 3 22 0 0,0-4-4 0 0,0-2 0 0 0,0 1 1 0 0,26-9-1 0 0,23-2 25 0 0,-50 10-23 0 0,76-6 602 0 0,-80 8-519 0 0,-1 2 1 0 0,1-1 0 0 0,-1 2 0 0 0,1 0-1 0 0,13 4 1 0 0,-15-2-22 0 0,1 0 0 0 0,-1 0 0 0 0,0 1 0 0 0,0 1 0 0 0,0 0 0 0 0,-1 1 0 0 0,0 0 0 0 0,0 0 0 0 0,-1 2 0 0 0,0-1 0 0 0,15 17 0 0 0,-22-21-30 0 0,-1 0 0 0 0,0 0 0 0 0,1 0 0 0 0,-2 0 0 0 0,1 1 0 0 0,0-1 0 0 0,-1 1 0 0 0,0-1 0 0 0,0 1 0 0 0,0-1 0 0 0,0 8 0 0 0,-1 0 11 0 0,0 0-1 0 0,0 0 1 0 0,-3 13 0 0 0,2-22-60 0 0,0 1 0 0 0,0-1 1 0 0,0 0-1 0 0,-1 0 0 0 0,1 0 1 0 0,-1 0-1 0 0,0 0 0 0 0,0 0 0 0 0,0 0 1 0 0,0 0-1 0 0,0-1 0 0 0,0 1 1 0 0,-5 3-1 0 0,-4 3 30 0 0,-24 14 1 0 0,27-18-26 0 0,-22 11-24 0 0,-1-1 0 0 0,0-2 0 0 0,-1-1 0 0 0,-47 12 0 0 0,55-17-17 0 0,-48 11-79 0 0,61-15 76 0 0,0-2-1 0 0,0 1 0 0 0,-1-2 1 0 0,-15 0-1 0 0,27 0 24 0 0,0 0 0 0 0,0 0 0 0 0,0 0 1 0 0,-1 0-1 0 0,1 0 0 0 0,0 0 0 0 0,0 0 0 0 0,0 0 0 0 0,0 0 0 0 0,-1 0 0 0 0,1 0 0 0 0,0 0 0 0 0,0 0 0 0 0,0 0 0 0 0,0 0 1 0 0,-1 0-1 0 0,1 0 0 0 0,0 0 0 0 0,0 0 0 0 0,0 0 0 0 0,0 0 0 0 0,-1 0 0 0 0,1 0 0 0 0,0-1 0 0 0,0 1 0 0 0,0 0 1 0 0,0 0-1 0 0,0 0 0 0 0,0 0 0 0 0,-1 0 0 0 0,1 0 0 0 0,0-1 0 0 0,0 1 0 0 0,0 0 0 0 0,0 0 0 0 0,0 0 0 0 0,0 0 0 0 0,0-1 1 0 0,0 1-1 0 0,0 0 0 0 0,6-7-280 0 0,14-5-557 0 0,-19 11 772 0 0,56-25-2416 0 0,-25 12 1210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1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 15487 0 0,'2'-2'712'0'0,"17"-8"4836"0"0,-28 25-4465 0 0,-14 23-1733 0 0,20-33 1025 0 0,-30 57-456 0 0,33-61-35 0 0,10 1-1109 0 0,-5-3-29 0 0,0 1 0 0 0,0-1 1 0 0,0 0-1 0 0,6-2 1 0 0,8-3-5149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1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40 14855 0 0,'2'-4'97'0'0,"1"1"-1"0"0,-1 0 0 0 0,1 0 1 0 0,0 1-1 0 0,0-1 0 0 0,0 1 1 0 0,0-1-1 0 0,0 1 1 0 0,1 0-1 0 0,-1 0 0 0 0,1 0 1 0 0,-1 1-1 0 0,1-1 0 0 0,0 1 1 0 0,-1 0-1 0 0,1 0 1 0 0,6-1-1 0 0,-9 2 517 0 0,0 1 202 0 0,0 3-632 0 0,0 0 0 0 0,0 0 0 0 0,-1 1-1 0 0,1-1 1 0 0,-1 0 0 0 0,0 0 0 0 0,0 0 0 0 0,-1 0 0 0 0,1 0 0 0 0,-1 1 0 0 0,0-1 0 0 0,0 0 0 0 0,0 0-1 0 0,-2 4 1 0 0,-5 10 107 0 0,-15 28 0 0 0,20-41-161 0 0,-30 56 439 0 0,-26 69 0 0 0,51-109-602 0 0,1 0 0 0 0,0 1 0 0 0,2 0 0 0 0,1-1 1 0 0,0 1-1 0 0,2 1 0 0 0,0 32 0 0 0,3-47-461 0 0,0 0 0 0 0,0-1-1 0 0,3 13 1 0 0,0-9-540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1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42 258 10591 0 0,'-5'0'192'0'0,"1"0"0"0"0,-1 0 0 0 0,1 1 0 0 0,-1-1-1 0 0,1 1 1 0 0,-10 4 6392 0 0,28-5-4944 0 0,34-3-559 0 0,0-2 0 0 0,51-12 0 0 0,-64 11-811 0 0,154-33 641 0 0,-14 2-271 0 0,70-11 3 0 0,112-21-332 0 0,2 29-629 0 0,-343 40 124 0 0,1 0 0 0 0,21 3 0 0 0,-31-2-93 0 0,0 0 0 0 0,0 1 1 0 0,0 0-1 0 0,-1 0 0 0 0,1 0 0 0 0,-1 1 1 0 0,0 0-1 0 0,8 5 0 0 0,-1 2-1529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1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0 752 5063 0 0,'0'0'739'0'0,"1"-2"370"0"0,0-1-1067 0 0,0 2 361 0 0,-1 0-1 0 0,0 0 1 0 0,1 0 0 0 0,-1 0-1 0 0,0 0 1 0 0,1 0-1 0 0,-1 0 1 0 0,1 0 0 0 0,-1 0-1 0 0,1 0 1 0 0,0 1 0 0 0,-1-1-1 0 0,1 0 1 0 0,0 0 0 0 0,0 1-1 0 0,1-2 1 0 0,0 2 806 0 0,4 9-281 0 0,-3-3-812 0 0,0 0-1 0 0,0 0 0 0 0,-1 0 1 0 0,0 0-1 0 0,-1 0 0 0 0,1 1 1 0 0,0 7-1 0 0,1 49 65 0 0,-2-24-111 0 0,-1-39-68 0 0,2 34 102 0 0,1 0 0 0 0,14 56 0 0 0,-15-81-10 0 0,0 0 1 0 0,1-1-1 0 0,0 1 1 0 0,1-1-1 0 0,0 0 0 0 0,0 0 1 0 0,1 0-1 0 0,0 0 1 0 0,1-1-1 0 0,-1 0 0 0 0,1 0 1 0 0,0 0-1 0 0,1-1 0 0 0,0 0 1 0 0,10 7-1 0 0,3-4 242 0 0,-19-8-174 0 0,16-9 454 0 0,-15 7-585 0 0,-1-1 1 0 0,1 0 0 0 0,-1 0-1 0 0,0 0 1 0 0,0 0-1 0 0,0 0 1 0 0,0 0 0 0 0,0 0-1 0 0,0 0 1 0 0,0 0-1 0 0,-1 0 1 0 0,1 0-1 0 0,-1-1 1 0 0,0 1 0 0 0,1-4-1 0 0,-3-37 252 0 0,1 32-217 0 0,-11-342 297 0 0,16 260-796 0 0,28-164-1 0 0,-6 146-45 0 0,-20 90 400 0 0,1 0 0 0 0,1 1 0 0 0,13-24 0 0 0,-20 41 92 0 0,0 1 1 0 0,0 0-1 0 0,1 0 0 0 0,-1 0 0 0 0,1 0 1 0 0,0 0-1 0 0,-1 0 0 0 0,1 0 0 0 0,0 1 1 0 0,0-1-1 0 0,0 1 0 0 0,0-1 0 0 0,0 1 1 0 0,1 0-1 0 0,-1 0 0 0 0,4-2 0 0 0,-4 3-2 0 0,0-1-1 0 0,0 1 1 0 0,0 0-1 0 0,0 0 0 0 0,0 0 1 0 0,0 1-1 0 0,1-1 1 0 0,-1 0-1 0 0,-1 1 1 0 0,1-1-1 0 0,0 1 1 0 0,0 0-1 0 0,0-1 1 0 0,0 1-1 0 0,0 0 0 0 0,0 0 1 0 0,-1 0-1 0 0,1 1 1 0 0,-1-1-1 0 0,1 0 1 0 0,1 3-1 0 0,69 73 70 0 0,-67-71-53 0 0,1 0 1 0 0,0-1-1 0 0,0 0 1 0 0,0 0-1 0 0,1-1 1 0 0,-1 0-1 0 0,1 0 1 0 0,0 0-1 0 0,1-1 0 0 0,-1 0 1 0 0,1-1-1 0 0,11 3 1 0 0,-2-2 16 0 0,0-2 1 0 0,1 0-1 0 0,-1-1 1 0 0,33-5-1 0 0,62-16 79 0 0,-107 20-116 0 0,93-25 327 0 0,107-45 1 0 0,-3 1 271 0 0,-129 48-395 0 0,177-47 304 0 0,-175 56-474 0 0,-66 13-72 0 0,0-1 0 0 0,-1 1 0 0 0,1 0 1 0 0,0 1-1 0 0,-1 0 0 0 0,15 4 0 0 0,-21-5-97 0 0,0 1-1 0 0,1 0 1 0 0,-1 0-1 0 0,0 0 1 0 0,0 1-1 0 0,0-1 1 0 0,0 0-1 0 0,0 1 1 0 0,0-1-1 0 0,0 1 0 0 0,-1 0 1 0 0,1 0-1 0 0,-1 0 1 0 0,1 0-1 0 0,-1 0 1 0 0,1 0-1 0 0,-1 0 1 0 0,0 0-1 0 0,0 0 0 0 0,0 0 1 0 0,0 1-1 0 0,-1-1 1 0 0,1 0-1 0 0,-1 1 1 0 0,1-1-1 0 0,-1 1 1 0 0,0-1-1 0 0,0 0 0 0 0,0 1 1 0 0,0-1-1 0 0,0 1 1 0 0,0-1-1 0 0,-1 1 1 0 0,1-1-1 0 0,-3 4 1 0 0,-2 10-6453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2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65 211 3223 0 0,'0'0'9564'0'0,"-7"5"-7505"0"0,1 4-1704 0 0,0-1 0 0 0,0 1 1 0 0,1 0-1 0 0,0 1 0 0 0,1-1 0 0 0,0 1 0 0 0,0 0 1 0 0,-2 13-1 0 0,-4 9 137 0 0,9-30 622 0 0,8-18-346 0 0,-3 8-578 0 0,4-8-52 0 0,0 1-1 0 0,1-1 1 0 0,1 2-1 0 0,0-1 1 0 0,25-24-1 0 0,-11 14-100 0 0,2 1 0 0 0,30-21 0 0 0,-28 23-53 0 0,2 2 0 0 0,0 0 0 0 0,55-25 0 0 0,-82 44 8 0 0,0 0 0 0 0,0 0 0 0 0,0 0 0 0 0,1 0 0 0 0,-1 0 0 0 0,0 1 0 0 0,0-1 0 0 0,6 1 0 0 0,-8 0 8 0 0,1 0 0 0 0,-1 0 0 0 0,1 0 0 0 0,0 1 0 0 0,-1-1 0 0 0,1 0 0 0 0,-1 1 0 0 0,1-1 0 0 0,-1 1 0 0 0,1 0 0 0 0,-1-1 0 0 0,1 1 0 0 0,-1 0 0 0 0,3 1 0 0 0,1 2 0 0 0,-3-3 0 0 0,-1-1 0 0 0,1 1 0 0 0,-1-1 0 0 0,0 1 0 0 0,1 0 0 0 0,-1 0 0 0 0,0 0 0 0 0,1 0 0 0 0,-1 0 0 0 0,0 0 0 0 0,0 0 0 0 0,0 0 0 0 0,0 0 0 0 0,0 1 0 0 0,0-1 0 0 0,0 0 0 0 0,0 1 0 0 0,1 1 0 0 0,1 3 0 0 0,0 1-7 0 0,1 0-1 0 0,-1 1 0 0 0,0-1 1 0 0,-1 1-1 0 0,0 0 0 0 0,0-1 1 0 0,1 15-1 0 0,-1-2-31 0 0,-2 38-1 0 0,-7 7 27 0 0,4-48 13 0 0,1 0 1 0 0,1 0-1 0 0,0 1 0 0 0,3 30 0 0 0,-1-45 0 0 0,-1 1 0 0 0,1-1 0 0 0,-1 0 0 0 0,1 0 0 0 0,0 0 0 0 0,0 0 0 0 0,0 0 0 0 0,1 0 0 0 0,-1-1 0 0 0,1 1 0 0 0,-1 0 0 0 0,1-1 0 0 0,0 1 0 0 0,0-1 0 0 0,0 1 0 0 0,1-1 0 0 0,-1 0 0 0 0,0 0 0 0 0,1 0 0 0 0,0 0 0 0 0,-1-1 0 0 0,1 1 0 0 0,0-1 0 0 0,0 1 0 0 0,0-1 0 0 0,0 0 0 0 0,0 0 0 0 0,0 0 0 0 0,0-1 0 0 0,0 1 0 0 0,0-1 0 0 0,0 1 0 0 0,6-1 0 0 0,20-4-251 0 0,0-1 0 0 0,0-1 0 0 0,0-2 1 0 0,34-13-1 0 0,-9 3-5477 0 0,-26 9-418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2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47 2759 0 0,'0'0'430'0'0,"-8"7"5368"0"0,4-4-4929 0 0,-1-1 0 0 0,1 1 1 0 0,-1 0-1 0 0,-7 7 1321 0 0,3 18 683 0 0,-2-18-1929 0 0,10-9-664 0 0,-7 6 504 0 0,2 0 1160 0 0,8-8-1741 0 0,29-13-49 0 0,1 1 0 0 0,52-13 0 0 0,71-9-61 0 0,-151 34-87 0 0,27-5-14 0 0,21-5-49 0 0,102-9 0 0 0,-109 21-259 0 0,-42 0-50 0 0,1-1 1 0 0,-1 1-1 0 0,1 0 0 0 0,-1 0 0 0 0,0 0 1 0 0,0 0-1 0 0,1 1 0 0 0,-1-1 0 0 0,0 1 1 0 0,3 2-1 0 0,-5 2-1627 0 0,-2 14-21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2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13215 0 0,'0'0'2355'0'0,"4"-7"-244"0"0,-1 4-1758 0 0,0-1 1 0 0,1 1-1 0 0,-1 0 1 0 0,1 0 0 0 0,0 0-1 0 0,0 1 1 0 0,0-1-1 0 0,0 1 1 0 0,6-3 0 0 0,43-13 965 0 0,-35 12-929 0 0,60-17 464 0 0,2 2 0 0 0,163-18 0 0 0,-223 38-1053 0 0,0 0-1 0 0,21 3 0 0 0,13 5-3987 0 0,-37-3-3436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2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39 5983 0 0,'0'0'788'0'0,"-16"0"2442"0"0,11 0-2959 0 0,0 1 0 0 0,0 0 0 0 0,0 0 0 0 0,0 0 1 0 0,0 0-1 0 0,1 1 0 0 0,-1 0 0 0 0,0 0 0 0 0,1 0 0 0 0,-1 1 1 0 0,1 0-1 0 0,0-1 0 0 0,0 2 0 0 0,0-1 0 0 0,-6 6 1 0 0,-5 7-123 0 0,1 1 0 0 0,-17 25 1 0 0,10-14-27 0 0,2-3 9 0 0,0 1-1 0 0,1 1 1 0 0,2 0-1 0 0,1 2 0 0 0,1-1 1 0 0,-18 58-1 0 0,30-79-61 0 0,0-1 1 0 0,1 2-1 0 0,-1-1 0 0 0,2 0 0 0 0,-1 0 0 0 0,1 0 0 0 0,0 0 0 0 0,1 0 1 0 0,-1 0-1 0 0,4 11 0 0 0,-3-14-22 0 0,0 0 1 0 0,1 0-1 0 0,0 0 1 0 0,0 0-1 0 0,0 0 1 0 0,0 0-1 0 0,0-1 0 0 0,1 1 1 0 0,0-1-1 0 0,0 0 1 0 0,0 0-1 0 0,0 0 1 0 0,0 0-1 0 0,0 0 0 0 0,1-1 1 0 0,-1 1-1 0 0,1-1 1 0 0,6 3-1 0 0,1-1 75 0 0,-1 0 1 0 0,1-1-1 0 0,1 0 0 0 0,-1-1 0 0 0,0 0 1 0 0,0-1-1 0 0,1 0 0 0 0,-1-1 0 0 0,1 0 1 0 0,-1-1-1 0 0,0 0 0 0 0,14-3 0 0 0,15-6 109 0 0,76-28-1 0 0,-113 37-228 0 0,24-9 60 0 0,-1-1 0 0 0,-1-1 0 0 0,0-2 0 0 0,-1 0 0 0 0,40-32 1 0 0,-53 37-42 0 0,-1 0 1 0 0,1-1-1 0 0,-2 0 1 0 0,0-1-1 0 0,0 0 1 0 0,-1 0-1 0 0,0-1 1 0 0,-1 0-1 0 0,0-1 1 0 0,-1 1-1 0 0,-1-1 1 0 0,0 0-1 0 0,5-23 1 0 0,-8 28-75 0 0,-1-1 0 0 0,0 0 0 0 0,-1 0 0 0 0,0 1 0 0 0,0-1 0 0 0,-1 0 0 0 0,0 0 0 0 0,0 1 0 0 0,-1-1 0 0 0,-1 1 0 0 0,1-1 0 0 0,-1 1 0 0 0,-1 0 0 0 0,1 0 0 0 0,-1 0 0 0 0,-9-13 0 0 0,7 13-41 0 0,-1 0 0 0 0,1 1-1 0 0,-1 0 1 0 0,0 0 0 0 0,-1 0-1 0 0,0 1 1 0 0,0 0 0 0 0,0 1 0 0 0,-1 0-1 0 0,0 0 1 0 0,0 1 0 0 0,0 0-1 0 0,0 0 1 0 0,-16-3 0 0 0,14 4 64 0 0,-1 1 1 0 0,0 0 0 0 0,0 1-1 0 0,0 0 1 0 0,1 1-1 0 0,-1 0 1 0 0,0 1-1 0 0,0 1 1 0 0,0-1-1 0 0,0 2 1 0 0,1 0 0 0 0,-1 0-1 0 0,1 1 1 0 0,-19 9-1 0 0,28-12 44 0 0,0 0-1 0 0,0 0 0 0 0,1 1 1 0 0,-1-1-1 0 0,0 0 0 0 0,1 1 1 0 0,-1 0-1 0 0,0-1 0 0 0,1 1 1 0 0,0 0-1 0 0,-1-1 0 0 0,1 1 1 0 0,0 0-1 0 0,0 0 0 0 0,0 0 1 0 0,0 0-1 0 0,1 0 0 0 0,-1 0 1 0 0,0 3-1 0 0,1-3-116 0 0,-1 1 0 0 0,1-1 1 0 0,0 0-1 0 0,0 0 0 0 0,0 1 0 0 0,1-1 0 0 0,0 4 1 0 0,9 16-4394 0 0,0-7-899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2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9671 0 0,'0'0'8423'0'0,"-1"2"-8028"0"0,-1 5-109 0 0,0 0 1 0 0,0 1 0 0 0,-1-1 0 0 0,-1 0 0 0 0,-6 11 0 0 0,6-11 95 0 0,0 0 0 0 0,1 0 0 0 0,-1 0 1 0 0,2 0-1 0 0,-5 14 0 0 0,7-20 318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76 3679 0 0,'26'-23'398'0'0,"14"-10"1167"0"0,-8 16 9426 0 0,-25 15-7561 0 0,-23 16-3007 0 0,-24 16 0 0 0,29-22-283 0 0,1-1 1 0 0,0 2 0 0 0,0-1 0 0 0,0 1-1 0 0,1 1 1 0 0,-15 20 0 0 0,23-29-129 0 0,1 0 0 0 0,-1 0 1 0 0,1 0-1 0 0,-1 1 0 0 0,1-1 1 0 0,-1 0-1 0 0,1 0 0 0 0,0 1 1 0 0,0-1-1 0 0,-1 0 0 0 0,1 1 1 0 0,0-1-1 0 0,0 0 0 0 0,0 1 1 0 0,1-1-1 0 0,-1 0 0 0 0,0 0 0 0 0,0 1 1 0 0,1-1-1 0 0,-1 0 0 0 0,1 0 1 0 0,-1 1-1 0 0,1-1 0 0 0,-1 0 1 0 0,1 0-1 0 0,0 0 0 0 0,-1 0 1 0 0,1 0-1 0 0,0 0 0 0 0,0 0 1 0 0,2 2-1 0 0,3 2 17 0 0,0-1-1 0 0,0 0 1 0 0,0 0-1 0 0,10 5 1 0 0,-3-2 75 0 0,-7-3-70 0 0,0 0 1 0 0,0 0-1 0 0,0 0 0 0 0,-1 1 1 0 0,0 0-1 0 0,0 0 0 0 0,0 1 0 0 0,7 9 1 0 0,-11-13-20 0 0,0 0 0 0 0,1 0 1 0 0,-1 1-1 0 0,0-1 0 0 0,0 1 1 0 0,0-1-1 0 0,-1 1 0 0 0,1-1 1 0 0,-1 1-1 0 0,1-1 0 0 0,-1 1 1 0 0,0 0-1 0 0,0-1 0 0 0,0 1 1 0 0,0 0-1 0 0,0-1 0 0 0,-1 1 1 0 0,1-1-1 0 0,-1 1 0 0 0,0-1 1 0 0,0 1-1 0 0,0-1 0 0 0,0 1 1 0 0,0-1-1 0 0,0 0 0 0 0,-3 4 1 0 0,-2 1 4 0 0,1 0 1 0 0,-2-1 0 0 0,1 0-1 0 0,-1 0 1 0 0,1 0 0 0 0,-15 7 0 0 0,-49 25-151 0 0,52-29 39 0 0,10-5-140 0 0,0-1 1 0 0,0 1 0 0 0,-1-1-1 0 0,1-1 1 0 0,-1 0 0 0 0,0 0-1 0 0,0-1 1 0 0,-12 1 0 0 0,20-2 173 0 0,1 0 1 0 0,-1 0 0 0 0,1 0 0 0 0,-1 0 0 0 0,1 0-1 0 0,-1 0 1 0 0,1 0 0 0 0,-1 0 0 0 0,0 0 0 0 0,1 0-1 0 0,-1 0 1 0 0,1-1 0 0 0,-1 1 0 0 0,1 0 0 0 0,0 0 0 0 0,-1-1-1 0 0,1 1 1 0 0,-1 0 0 0 0,1-1 0 0 0,-1 1 0 0 0,1 0-1 0 0,0-1 1 0 0,-1 1 0 0 0,1-1 0 0 0,0 1 0 0 0,-1-1 0 0 0,1 1-1 0 0,0 0 1 0 0,0-1 0 0 0,0 1 0 0 0,-1-1 0 0 0,1 1-1 0 0,0-1 1 0 0,0 1 0 0 0,0-2 0 0 0,-1-11-983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2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654 142 2759 0 0,'40'-37'28'0'0,"2"-2"1001"0"0,-20 10 11340 0 0,-22 29-12298 0 0,1-1-1 0 0,-1 1 1 0 0,0-1 0 0 0,1 1 0 0 0,-1 0 0 0 0,0-1 0 0 0,0 1 0 0 0,0-1 0 0 0,0 1 0 0 0,1-1 0 0 0,-1 1 0 0 0,0-1 0 0 0,0 1 0 0 0,0-1 0 0 0,0 1 0 0 0,0-1 0 0 0,0 1 0 0 0,0-1 0 0 0,0 1 0 0 0,0-1-1 0 0,0 1 1 0 0,-1-1 0 0 0,1 1 0 0 0,0-1 0 0 0,0 1 0 0 0,0 0 0 0 0,-1-1 0 0 0,1 1 0 0 0,0-1 0 0 0,0 1 0 0 0,-1-1 0 0 0,1 1 0 0 0,-1-1 0 0 0,0 0-1 0 0,0 0 1 0 0,0 0 0 0 0,0 0-1 0 0,0 0 1 0 0,0 0 0 0 0,-1 0-1 0 0,1 0 1 0 0,0 0 0 0 0,-2-1-1 0 0,-6 0 27 0 0,1 0 0 0 0,-1 0 0 0 0,0 1 0 0 0,0-1 0 0 0,0 2 0 0 0,1 0 0 0 0,-11 0 0 0 0,-64 11 190 0 0,58-7-182 0 0,-57 10-21 0 0,0 4 0 0 0,2 3 0 0 0,-85 34 0 0 0,131-43-84 0 0,21-8 0 0 0,0 1 0 0 0,0 0 0 0 0,0 1 0 0 0,-19 11 0 0 0,25-9 0 0 0,6-6 0 0 0,1 0 0 0 0,0 0 0 0 0,-1 0 0 0 0,1 0 0 0 0,0 0 0 0 0,0 0 0 0 0,0 0 0 0 0,0 0 0 0 0,0 0 0 0 0,1 0 0 0 0,-1-1 0 0 0,0 1 0 0 0,1 0 0 0 0,0 0 0 0 0,-1 0 0 0 0,1 0 0 0 0,0 0 0 0 0,0-1 0 0 0,0 1 0 0 0,0 0 0 0 0,0-1 0 0 0,0 1 0 0 0,1-1 0 0 0,1 2 0 0 0,5 7 0 0 0,1-2 0 0 0,15 13 0 0 0,-22-19 0 0 0,23 17 0 0 0,1-1 0 0 0,1-1 0 0 0,44 21 0 0 0,89 28 0 0 0,-64-29 0 0 0,-80-30 0 0 0,-1 0 0 0 0,25 16 0 0 0,-34-19 0 0 0,0 1 0 0 0,0-1 0 0 0,-1 1 0 0 0,0 0 0 0 0,0 0 0 0 0,0 1 0 0 0,0-1 0 0 0,7 13 0 0 0,-11-14 2 0 0,0-1 0 0 0,1 0-1 0 0,-1 1 1 0 0,-1 0 0 0 0,1-1 0 0 0,0 1-1 0 0,-1-1 1 0 0,0 1 0 0 0,0 0 0 0 0,0-1-1 0 0,0 1 1 0 0,-1 0 0 0 0,1-1 0 0 0,-1 1-1 0 0,0 0 1 0 0,0-1 0 0 0,0 1 0 0 0,0-1-1 0 0,-1 0 1 0 0,-2 4 0 0 0,-3 6 7 0 0,0-1 1 0 0,-2 1-1 0 0,-14 16 1 0 0,11-16 0 0 0,-1 0 0 0 0,0-1 1 0 0,0-1-1 0 0,-1 0 0 0 0,0-1 1 0 0,-19 10-1 0 0,-3-1 18 0 0,-59 21 0 0 0,62-28 7 0 0,-48 11 1 0 0,64-19-26 0 0,-1-1 1 0 0,0-1 0 0 0,-1-1 0 0 0,-26-1 0 0 0,39 0-9 0 0,1 0 0 0 0,-1-1-1 0 0,1 0 1 0 0,0 0 0 0 0,-1-1 0 0 0,1 1-1 0 0,0-1 1 0 0,-10-5 0 0 0,13 6 0 0 0,0-1 0 0 0,0 1 0 0 0,0-1 0 0 0,1 1 1 0 0,-1-1-1 0 0,0 0 0 0 0,1 0 0 0 0,-1 0 0 0 0,1 0 0 0 0,0 0 1 0 0,0 0-1 0 0,0 0 0 0 0,0 0 0 0 0,0 0 0 0 0,0-1 0 0 0,0 1 1 0 0,1 0-1 0 0,-1-1 0 0 0,1 1 0 0 0,0 0 0 0 0,-1-1 0 0 0,1-3 1 0 0,1-2 21 0 0,0 1 0 0 0,0 0 0 0 0,1-1 1 0 0,-1 1-1 0 0,2 0 0 0 0,-1 0 0 0 0,1 0 1 0 0,0 0-1 0 0,0 1 0 0 0,8-12 0 0 0,6-6 87 0 0,27-30-1 0 0,-38 48-87 0 0,15-17 49 0 0,2 0 0 0 0,48-36-1 0 0,59-28 101 0 0,-84 58 29 0 0,-1-2 1 0 0,80-71 0 0 0,-122 100-223 0 0,0-1 1 0 0,0 0-1 0 0,-1-1 0 0 0,1 1 1 0 0,-1 0-1 0 0,1-1 0 0 0,-1 1 1 0 0,0-1-1 0 0,-1 0 0 0 0,1 0 1 0 0,1-4-1 0 0,-4 7-129 0 0,1 0 1 0 0,0 0-1 0 0,-1 1 0 0 0,1-1 1 0 0,0 0-1 0 0,-1 0 1 0 0,1 1-1 0 0,-1-1 0 0 0,0 0 1 0 0,1 0-1 0 0,-1 1 0 0 0,1-1 1 0 0,-1 1-1 0 0,0-1 0 0 0,0 1 1 0 0,1-1-1 0 0,-1 1 0 0 0,0-1 1 0 0,-1 0-1 0 0,-6-2-1441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5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47 4607 0 0,'2'-2'354'0'0,"1"0"-288"0"0,15-15 182 0 0,-4-8 13588 0 0,-16 28-13677 0 0,-35 57 197 0 0,-62 111-57 0 0,35-63-189 0 0,6-11-62 0 0,-90 148-34 0 0,147-243-525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5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37 4607 0 0,'0'0'354'0'0,"0"-1"-233"0"0,6-34 15186 0 0,-8 37-15222 0 0,-3 6-65 0 0,0 0-1 0 0,1 1 1 0 0,-5 9 0 0 0,5-7-3 0 0,-1-2 0 0 0,-9 16 1 0 0,8-11-60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5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34 6447 0 0,'30'-24'746'0'0,"-15"15"9003"0"0,-27 26-9284 0 0,3-4-84 0 0,0 0 0 0 0,-18 17 0 0 0,6-6 108 0 0,-99 94 179 0 0,118-116-672 0 0,-114 91-35 0 0,28-25-266 0 0,77-57 277 0 0,-1 0 0 0 0,2 1 0 0 0,-16 22 0 0 0,13-16-18 0 0,2 1 0 0 0,0 0 0 0 0,2 1 0 0 0,0 0 0 0 0,1 1 0 0 0,0 0 0 0 0,-7 39 0 0 0,14-50-21 0 0,-1 0 27 0 0,4-7 37 0 0,0 1-57 0 0,10 10 89 0 0,-6-11 5 0 0,-1-1-8 0 0,3 1 58 0 0,1 1 0 0 0,0-1 0 0 0,0-1 0 0 0,0 1 0 0 0,0-2-1 0 0,0 1 1 0 0,0-1 0 0 0,17 0 0 0 0,76-9 705 0 0,-96 7-757 0 0,55-8 407 0 0,-1-3-1 0 0,0-3 1 0 0,0-2-1 0 0,73-32 1 0 0,-116 42-389 0 0,1-2-1 0 0,-1 0 0 0 0,-1-1 1 0 0,1 0-1 0 0,-2-2 1 0 0,25-21-1 0 0,-34 27-41 0 0,-1 0 0 0 0,0 0-1 0 0,0-1 1 0 0,0 1-1 0 0,-1-1 1 0 0,0 0 0 0 0,0-1-1 0 0,3-7 1 0 0,-6 9-22 0 0,1 1 0 0 0,-1-1 0 0 0,0 1 0 0 0,0 0 0 0 0,-1-1 0 0 0,1 0 0 0 0,-1 1-1 0 0,-1-1 1 0 0,1 1 0 0 0,-1-1 0 0 0,0 1 0 0 0,-3-11 0 0 0,3 11-9 0 0,0 1 0 0 0,-1 0 0 0 0,0 0-1 0 0,0 0 1 0 0,0 0 0 0 0,-1 0 0 0 0,1 1-1 0 0,-1-1 1 0 0,0 0 0 0 0,0 1 0 0 0,0 0 0 0 0,-4-4-1 0 0,4 5 7 0 0,0 1 0 0 0,0-1 0 0 0,0 0 0 0 0,0 1 0 0 0,0 0 0 0 0,0-1 0 0 0,0 1 0 0 0,-1 1 0 0 0,1-1 0 0 0,0 0 0 0 0,-1 1 0 0 0,1-1-1 0 0,0 1 1 0 0,-1 0 0 0 0,1 0 0 0 0,-6 2 0 0 0,2-1 4 0 0,1 1-1 0 0,-1 0 1 0 0,1 0-1 0 0,-1 0 1 0 0,1 1-1 0 0,0 0 1 0 0,0 0-1 0 0,1 1 1 0 0,-1 0-1 0 0,1 0 1 0 0,0 0 0 0 0,-8 8-1 0 0,-3 6-48 0 0,0 0-1 0 0,-14 24 1 0 0,20-28 56 0 0,0 0-8 0 0,1 1-1 0 0,-15 32 0 0 0,21-39 1 0 0,-1 1 0 0 0,1 0-1 0 0,1 0 1 0 0,-1 1 0 0 0,2-1-1 0 0,-2 19 1 0 0,3-26-131 0 0,2-1-23 0 0,6 5-1055 0 0,4 0-3593 0 0,1-3-1784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5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19 6911 0 0,'0'0'315'0'0,"1"-11"8832"0"0,-4 4-4793 0 0,-1 10-4274 0 0,-1 0 0 0 0,1 1 0 0 0,0 0 0 0 0,0-1 0 0 0,0 1 0 0 0,1 1 0 0 0,-5 4 0 0 0,-20 39 238 0 0,10-19-254 0 0,-10 16-42 0 0,-57 85 41 0 0,82-126-35 0 0,-2 5 79 0 0,4 20-58 0 0,1-24-52 0 0,-1-2 3 0 0,0 1 0 0 0,6 10 0 0 0,-4-13 0 0 0,-1 1 0 0 0,1-1 0 0 0,0 1 0 0 0,0-1 0 0 0,0 0 0 0 0,0 0 0 0 0,1 1 0 0 0,-1-1 0 0 0,0 0 0 0 0,0 0 0 0 0,1 0 0 0 0,-1 0 0 0 0,0 0 0 0 0,1-1 0 0 0,-1 1 0 0 0,1 0 0 0 0,-1-1 0 0 0,1 1 0 0 0,0-1 0 0 0,-1 1 0 0 0,1-1 0 0 0,-1 0 0 0 0,4 0 0 0 0,4 1 0 0 0,0-1 0 0 0,-1-1 0 0 0,12-1 0 0 0,-9 1 0 0 0,33-6-206 0 0,70-19 0 0 0,-75 16-152 0 0,-33 9 213 0 0,8-2-835 0 0,0-1-1 0 0,0 0 1 0 0,21-11-1 0 0,-23 8-422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5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41 6911 0 0,'0'-1'528'0'0,"4"-18"-74"0"0,0-2 11331 0 0,-5 24-11392 0 0,-6 44 248 0 0,-3 0-1 0 0,-20 62 0 0 0,-44 90-201 0 0,32-92-324 0 0,20-53-77 0 0,10-27-15 0 0,2 0-1 0 0,0 1 0 0 0,-10 51 1 0 0,19-67 5 0 0,1-12-86 0 0,0 1 1 0 0,0-1-1 0 0,0 0 1 0 0,0 1 0 0 0,0-1-1 0 0,0 1 1 0 0,0-1-1 0 0,0 1 1 0 0,0-1-1 0 0,0 1 1 0 0,0-1-1 0 0,0 1 1 0 0,0-1-1 0 0,0 0 1 0 0,1 1-1 0 0,-1-1 1 0 0,0 1 0 0 0,0-1-1 0 0,1 1 1 0 0,-1-1-1 0 0,0 0 1 0 0,0 1-1 0 0,1-1 1 0 0,-1 0-1 0 0,0 1 1 0 0,1-1-1 0 0,-1 0 1 0 0,0 0 0 0 0,1 1-1 0 0,-1-1 1 0 0,1 0-1 0 0,-1 0 1 0 0,0 1-1 0 0,1-1 1 0 0,-1 0-1 0 0,1 0 1 0 0,-1 0-1 0 0,1 0 1 0 0,-1 0-1 0 0,1 0 1 0 0,-1 0 0 0 0,1 0-1 0 0,-1 0 1 0 0,0 0-1 0 0,1 0 1 0 0,-1 0-1 0 0,1 0 1 0 0,0 0 48 0 0,12-1-1423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0:5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434 119 11575 0 0,'15'-14'378'0'0,"1"2"0"0"0,1 0 0 0 0,0 1 0 0 0,1 0 0 0 0,0 2 0 0 0,30-12 0 0 0,23-3 3531 0 0,-65 22-3479 0 0,-1 1 0 0 0,0 1-1 0 0,1-1 1 0 0,9 1 1779 0 0,-15 1-2029 0 0,-3 6-143 0 0,0-2-1 0 0,0 1 1 0 0,0 0 0 0 0,0-1 0 0 0,-1 1 0 0 0,0-1 0 0 0,0 0-1 0 0,-1 0 1 0 0,1-1 0 0 0,-1 1 0 0 0,0-1 0 0 0,-7 4 0 0 0,-10 7 232 0 0,-42 19 0 0 0,41-22-229 0 0,-6 1-87 0 0,0-1-1 0 0,-36 9 1 0 0,51-17 29 0 0,6-1-72 0 0,-1-1 0 0 0,0 0 0 0 0,0-1 0 0 0,0 0 0 0 0,0 0 0 0 0,0-1 0 0 0,0 0 0 0 0,0-1 0 0 0,0 0 0 0 0,0 0-1 0 0,-11-4 1 0 0,12 3-1 0 0,2 0-1 0 0,-1-1 0 0 0,0 0 0 0 0,0-1 1 0 0,1 1-1 0 0,0-1 0 0 0,-1-1 0 0 0,2 1 0 0 0,-1-1 1 0 0,0 0-1 0 0,1 0 0 0 0,0 0 0 0 0,0-1 1 0 0,-4-7-1 0 0,9 13 81 0 0,0 0 0 0 0,-1-1 0 0 0,1 1 1 0 0,0 0-1 0 0,0 0 0 0 0,0 0 0 0 0,0-1 0 0 0,0 1 0 0 0,-1 0 1 0 0,1 0-1 0 0,0 0 0 0 0,0-1 0 0 0,0 1 0 0 0,-1 0 0 0 0,1 0 1 0 0,0 0-1 0 0,0 0 0 0 0,0-1 0 0 0,-1 1 0 0 0,1 0 0 0 0,0 0 1 0 0,0 0-1 0 0,-1 0 0 0 0,1 0 0 0 0,0 0 0 0 0,-1 0 0 0 0,1 0 1 0 0,0 0-1 0 0,0 0 0 0 0,-1 0 0 0 0,1 0 0 0 0,0 0 0 0 0,0 0 1 0 0,-1 0-1 0 0,1 0 0 0 0,0 0 0 0 0,0 0 0 0 0,-1 1 0 0 0,1-1 1 0 0,0 0-1 0 0,0 0 0 0 0,-1 0 0 0 0,1 0 0 0 0,0 0 0 0 0,0 1 0 0 0,-10 15-99 0 0,-1 23 126 0 0,7-22-32 0 0,-2 0 0 0 0,1 0 0 0 0,-2 0 0 0 0,0-1 0 0 0,-12 20 1 0 0,13-27 116 0 0,0 1 1 0 0,-1-1 0 0 0,0 0 0 0 0,-1-1-1 0 0,0 0 1 0 0,0 0 0 0 0,-1 0 0 0 0,0-1-1 0 0,-11 7 1 0 0,18-14 58 0 0,2 0-156 0 0,0 0 0 0 0,0 0 0 0 0,-1 0-1 0 0,1 0 1 0 0,0 0 0 0 0,0 0 0 0 0,0 0-1 0 0,0 0 1 0 0,-1 0 0 0 0,1 0 0 0 0,0 0 0 0 0,0 0-1 0 0,0 0 1 0 0,0 0 0 0 0,-1 1 0 0 0,1-1-1 0 0,0 0 1 0 0,0 0 0 0 0,0 0 0 0 0,0 0 0 0 0,0 0-1 0 0,-1 0 1 0 0,1 0 0 0 0,0 0 0 0 0,0 0 0 0 0,0 1-1 0 0,0-1 1 0 0,0 0 0 0 0,0 0 0 0 0,0 0-1 0 0,-1 0 1 0 0,1 0 0 0 0,0 1 0 0 0,0-1 0 0 0,0 0-1 0 0,0 0 1 0 0,0 1 0 0 0,3 5 208 0 0,9 6 64 0 0,-7-10-276 0 0,0 0 0 0 0,0 0 0 0 0,0 0 0 0 0,0-1 0 0 0,0 0 0 0 0,0 0 0 0 0,9 1 0 0 0,40-3 0 0 0,-25 0 0 0 0,-23 1 0 0 0,158 5 111 0 0,-139-2-80 0 0,0 0 0 0 0,-1 1 0 0 0,1 2 0 0 0,35 13-1 0 0,-53-17 31 0 0,0 2 0 0 0,0-1 0 0 0,0 1 0 0 0,0 0 0 0 0,-1 0 0 0 0,0 1-1 0 0,0 0 1 0 0,0 0 0 0 0,0 1 0 0 0,-1-1 0 0 0,8 11 0 0 0,-11-13-34 0 0,-1 0-1 0 0,1-1 1 0 0,-1 1 0 0 0,0 0 0 0 0,1 0 0 0 0,-1 0 0 0 0,0 0 0 0 0,-1 0 0 0 0,1 0 0 0 0,0 0 0 0 0,-1 0 0 0 0,0 0 0 0 0,0 0 0 0 0,0 1 0 0 0,0-1 0 0 0,0 0-1 0 0,-1 0 1 0 0,1 0 0 0 0,-1 0 0 0 0,0 0 0 0 0,0 0 0 0 0,0 0 0 0 0,0 0 0 0 0,-1 0 0 0 0,1-1 0 0 0,-1 1 0 0 0,1 0 0 0 0,-1-1 0 0 0,0 1 0 0 0,0-1 0 0 0,-3 3-1 0 0,-1 1 42 0 0,0-1 0 0 0,0 0 0 0 0,0 0 0 0 0,-1 0 0 0 0,0-1 0 0 0,-10 5 0 0 0,-47 17 274 0 0,42-18-196 0 0,-26 14 1 0 0,21-8-32 0 0,2-1-101 0 0,0 2 0 0 0,-27 20-1 0 0,51-34-194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5983 0 0,'0'0'12983'0'0,"-2"12"-12310"0"0,-2 7-49 0 0,1 6-624 0 0,-1 1-8 0 0,2-14 131 0 0,0 0 0 0 0,0 0 0 0 0,-7 20 0 0 0,8-31-39 0 0,-3 7 95 0 0,-4 10-6316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0 10135 0 0,'0'0'7800'0'0,"-1"2"-7426"0"0,-4 7-238 0 0,-1-1 1 0 0,1-1 0 0 0,-1 1 0 0 0,-1-1 0 0 0,1 0 0 0 0,-1 0 0 0 0,0-1 0 0 0,-9 6 0 0 0,-70 44 108 0 0,55-39-216 0 0,0-1-1 0 0,-2-2 1 0 0,-63 20 0 0 0,45-21-85 0 0,-104 12 1 0 0,152-24 19 0 0,-1-1 0 0 0,1 0-1 0 0,-1 0 1 0 0,0 0 0 0 0,1 0 0 0 0,-1-1 0 0 0,1 1 0 0 0,-1-1 0 0 0,1 0-1 0 0,-6-2 1 0 0,7 2-3 0 0,1 0-1 0 0,-1 0 1 0 0,1 0-1 0 0,0 0 1 0 0,-1 0-1 0 0,1 0 1 0 0,0 0-1 0 0,0-1 1 0 0,0 1 0 0 0,0 0-1 0 0,0-1 1 0 0,0 1-1 0 0,0 0 1 0 0,0-1-1 0 0,1 1 1 0 0,-1-1-1 0 0,1 1 1 0 0,-1-1-1 0 0,1 0 1 0 0,-1 1-1 0 0,1-1 1 0 0,0 0-1 0 0,0 1 1 0 0,0-1-1 0 0,0-1 1 0 0,0 0-41 0 0,0 0 1 0 0,0 0-1 0 0,1 0 0 0 0,-1 0 1 0 0,1 1-1 0 0,0-1 1 0 0,0 0-1 0 0,0 0 0 0 0,0 1 1 0 0,2-5-1 0 0,21-24-912 0 0,-3 5 209 0 0,-20 25 869 0 0,-2 2-57 0 0,-1 0 1 0 0,0 0-1 0 0,1 0 1 0 0,-1 0-1 0 0,1 0 1 0 0,-1 0-1 0 0,1 1 1 0 0,0-1 0 0 0,-2 2-1 0 0,0 1 34 0 0,-224 223 2257 0 0,227-227-2320 0 0,-6 7 10 0 0,0-1 1 0 0,1 1 0 0 0,-1 1 0 0 0,2-1-1 0 0,-1 1 1 0 0,-5 12 0 0 0,8-9 32 0 0,2-11-43 0 0,-1 1 0 0 0,1 0 1 0 0,0 0-1 0 0,0-1 1 0 0,0 1-1 0 0,0 0 1 0 0,-1 0-1 0 0,1-1 0 0 0,0 1 1 0 0,0 0-1 0 0,1 0 1 0 0,-1-1-1 0 0,0 1 1 0 0,0 0-1 0 0,0-1 1 0 0,0 1-1 0 0,1 0 0 0 0,-1 0 1 0 0,0-1-1 0 0,1 1 1 0 0,-1 0-1 0 0,0-1 1 0 0,1 1-1 0 0,-1-1 0 0 0,1 1 1 0 0,0 0-1 0 0,1 1-1 0 0,-1 0 4 0 0,1 0 0 0 0,0 0 0 0 0,1 1 0 0 0,-1-1 0 0 0,0-1 0 0 0,1 1-1 0 0,-1 0 1 0 0,1 0 0 0 0,-1-1 0 0 0,1 0 0 0 0,0 1 0 0 0,-1-1 0 0 0,1 0 0 0 0,0 0 0 0 0,0-1-1 0 0,0 1 1 0 0,0-1 0 0 0,0 1 0 0 0,0-1 0 0 0,6 0 0 0 0,5-1 19 0 0,1 0 0 0 0,27-6 1 0 0,-38 6-23 0 0,75-14 84 0 0,110-6 0 0 0,-85 20 613 0 0,-92 2-527 0 0,-1 0 0 0 0,1 1 0 0 0,-1 0 0 0 0,1 1 1 0 0,-1 0-1 0 0,20 9 0 0 0,-27-10-132 0 0,-1-1 1 0 0,0 1-1 0 0,0 0 0 0 0,-1 0 0 0 0,1 0 0 0 0,0 1 0 0 0,0-1 1 0 0,-1 0-1 0 0,0 1 0 0 0,1 0 0 0 0,-1 0 0 0 0,0-1 1 0 0,0 1-1 0 0,1 5 0 0 0,-2-6-30 0 0,0 0 1 0 0,-1 0-1 0 0,1 1 1 0 0,-1-1-1 0 0,1 0 1 0 0,-1 0-1 0 0,0 1 1 0 0,0-1-1 0 0,0 0 1 0 0,-1 1-1 0 0,1-1 1 0 0,0 0-1 0 0,-1 1 1 0 0,1-1-1 0 0,-1 0 1 0 0,0 0-1 0 0,0 0 1 0 0,0 0-1 0 0,0 1 1 0 0,0-1-1 0 0,0-1 1 0 0,-4 5-1 0 0,-4 4 23 0 0,0 0-1 0 0,-1 0 1 0 0,0-1-1 0 0,-1 0 0 0 0,0-1 1 0 0,-16 9-1 0 0,4-4-7 0 0,-1-1 1 0 0,-36 13-1 0 0,-97 26 21 0 0,78-26-35 0 0,36-9-150 0 0,26-10-53 0 0,-34 10 1 0 0,49-16 9 0 0,4 0-1154 0 0,48-7-1222 0 0,-24 3-3710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5527 0 0,'0'0'423'0'0,"0"2"-278"0"0,-1 2 656 0 0,-1 0-1 0 0,1-1 1 0 0,-1 1-1 0 0,1 0 1 0 0,-1-1-1 0 0,0 1 1 0 0,-1-1-1 0 0,1 1 1 0 0,-1-1-1 0 0,-4 5 1 0 0,-35 32 5018 0 0,23-24-5373 0 0,18-15-421 0 0,-9 8 275 0 0,-1 1-1 0 0,1 0 0 0 0,1 0 0 0 0,0 1 1 0 0,1 1-1 0 0,0-1 0 0 0,-7 15 1 0 0,15-25-358 0 0,-1-1-1 0 0,1 1 1 0 0,0 0 0 0 0,0-1 0 0 0,0 1 0 0 0,-1 0 0 0 0,1-1 0 0 0,0 1-1 0 0,0 0 1 0 0,0-1 0 0 0,0 1 0 0 0,0 0 0 0 0,0-1 0 0 0,0 1-1 0 0,0 0 1 0 0,1-1 0 0 0,-1 1 0 0 0,0 0 0 0 0,0-1 0 0 0,1 1 0 0 0,-1 0-1 0 0,0-1 1 0 0,1 1 0 0 0,-1-1 0 0 0,0 1 0 0 0,1 0 0 0 0,-1-1-1 0 0,1 1 1 0 0,-1-1 0 0 0,1 1 0 0 0,-1-1 0 0 0,1 0 0 0 0,-1 1-1 0 0,2-1 1 0 0,0 2-434 0 0,0-1-1 0 0,0 0 0 0 0,0 0 0 0 0,0 0 1 0 0,0 0-1 0 0,0-1 0 0 0,4 2 1 0 0,5-2-6086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 11055 0 0,'0'0'852'0'0,"2"1"-560"0"0,3 3 194 0 0,1-1 0 0 0,-1 0 0 0 0,1-1 0 0 0,-1 1 0 0 0,1-1 0 0 0,0 0 0 0 0,0-1 0 0 0,0 0 0 0 0,0 0 0 0 0,0 0 0 0 0,0 0 0 0 0,1-1 0 0 0,-1 0 0 0 0,0 0 0 0 0,0-1 0 0 0,0 0 0 0 0,7-1 0 0 0,13-3 920 0 0,26-9-1 0 0,-42 11-1433 0 0,-1-1 0 0 0,1 0 1 0 0,-1-1-1 0 0,1 0 0 0 0,11-9 0 0 0,-20 13-103 0 0,1-5-1706 0 0,-9 6 1775 0 0,1 1 0 0 0,-1 0 0 0 0,1 1 0 0 0,-1-1 0 0 0,1 1 0 0 0,0 1 0 0 0,0-1-1 0 0,0 1 1 0 0,0 0 0 0 0,0 0 0 0 0,1 1 0 0 0,-1 0 0 0 0,-4 4 0 0 0,-8 7 238 0 0,1 1 1 0 0,-20 25-1 0 0,14-15 112 0 0,2 2 0 0 0,0 1 0 0 0,-26 48 0 0 0,45-73-242 0 0,0 1 0 0 0,0-1 0 0 0,1 1 0 0 0,-1 0 0 0 0,1-1 0 0 0,0 1 0 0 0,0 0 0 0 0,1 0 0 0 0,-1 7-1 0 0,1-10-28 0 0,0 0 0 0 0,1 0-1 0 0,-1 0 1 0 0,0 0 0 0 0,1 0-1 0 0,0 0 1 0 0,-1 0 0 0 0,1 0-1 0 0,0 0 1 0 0,0 0 0 0 0,0 0-1 0 0,0 0 1 0 0,0-1 0 0 0,1 1-1 0 0,-1 0 1 0 0,0-1 0 0 0,1 1-1 0 0,-1-1 1 0 0,1 1 0 0 0,0-1-1 0 0,-1 0 1 0 0,1 0 0 0 0,0 0 0 0 0,3 2-1 0 0,2-1 6 0 0,0 1-1 0 0,0-1 1 0 0,0-1-1 0 0,0 1 1 0 0,0-1-1 0 0,0 0 1 0 0,1-1-1 0 0,-1 0 1 0 0,13-1-1 0 0,3-2-1642 0 0,40-10-1 0 0,-42 7-5758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5527 0 0,'0'0'498'0'0,"-2"2"-41"0"0,-3 6 1347 0 0,0 1 1 0 0,0 0-1 0 0,0 0 0 0 0,-4 13 1 0 0,-3 7 74 0 0,-14 34 69 0 0,-34 122 0 0 0,42-122-1540 0 0,4-15-124 0 0,-12 90 0 0 0,21-58-6956 0 0,5-68-32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119 143 5063 0 0,'-40'19'442'0'0,"-5"3"749"0"0,40-19 865 0 0,0 0 1 0 0,0 1-1 0 0,-6 6 1 0 0,10-10-1766 0 0,0 1 0 0 0,1 0 0 0 0,-1-1 0 0 0,1 1 1 0 0,-1-1-1 0 0,1 1 0 0 0,-1 0 0 0 0,1 0 0 0 0,-1-1 0 0 0,1 1 0 0 0,0 0 0 0 0,-1-1 0 0 0,1 1 1 0 0,0 0-1 0 0,0 0 0 0 0,0 0 0 0 0,0 1 0 0 0,0-2-219 0 0,0 1 0 0 0,0-1 1 0 0,0 1-1 0 0,0-1 0 0 0,0 1 0 0 0,1-1 1 0 0,-1 1-1 0 0,0-1 0 0 0,0 1 0 0 0,1-1 1 0 0,-1 1-1 0 0,0-1 0 0 0,1 1 0 0 0,-1-1 1 0 0,1 1-1 0 0,-1-1 0 0 0,1 0 0 0 0,0 1 1 0 0,1 0-45 0 0,0 1 1 0 0,0-1-1 0 0,1 0 1 0 0,-1 0-1 0 0,1-1 1 0 0,-1 1-1 0 0,1 0 1 0 0,3 0-1 0 0,16-1 225 0 0,0 0 1 0 0,0-2-1 0 0,35-6 0 0 0,-33 4-138 0 0,374-70 1346 0 0,-72 11-586 0 0,-312 61-843 0 0,308-49 542 0 0,1 21-324 0 0,-308 29-649 0 0,1 1 0 0 0,-1 0 1 0 0,1 0-1 0 0,-1 2 0 0 0,1 0 0 0 0,23 7 0 0 0,-24-1-5389 0 0,-6 3-1768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12871 0 0,'0'0'1164'0'0,"1"2"-958"0"0,1 9 187 0 0,0 0 1 0 0,-1 1-1 0 0,0-1 0 0 0,-1 0 1 0 0,-1 19-1 0 0,-1 4 164 0 0,2-23-421 0 0,4 172 1733 0 0,0-144-1551 0 0,0 0 1 0 0,18 65 0 0 0,-20-96-271 0 0,1-1 0 0 0,0 1 1 0 0,0 0-1 0 0,1-1 0 0 0,0 0 0 0 0,0 1 0 0 0,1-2 0 0 0,0 1 0 0 0,10 11 1 0 0,-13-17 189 0 0,0-1-115 0 0,-1 0-95 0 0,1 0 1 0 0,-1 0-1 0 0,1 0 1 0 0,-1 0-1 0 0,1-1 0 0 0,-1 1 1 0 0,1-1-1 0 0,-1 1 1 0 0,1-1-1 0 0,-1 0 1 0 0,1 1-1 0 0,-1-1 0 0 0,0 0 1 0 0,0 0-1 0 0,1 0 1 0 0,-1 0-1 0 0,1-1 1 0 0,0 0-1 0 0,0-1 1 0 0,0 1 0 0 0,0-1-1 0 0,-1 0 1 0 0,1 1 0 0 0,-1-1 0 0 0,0 0-1 0 0,1-3 1 0 0,2-6 13 0 0,-2 0 0 0 0,0-1 1 0 0,1-16-1 0 0,-3 26-35 0 0,5-246 217 0 0,-2 34-309 0 0,-1 189-42 0 0,1 0 0 0 0,1 1 0 0 0,2-1 0 0 0,0 1 0 0 0,1 0 0 0 0,2 1-1 0 0,1 0 1 0 0,23-42 0 0 0,-29 58 112 0 0,1 1-1 0 0,1 0 1 0 0,0 0-1 0 0,0 1 1 0 0,0-1-1 0 0,1 1 1 0 0,-1 1-1 0 0,1-1 1 0 0,15-8-1 0 0,-16 11 53 0 0,0 1 0 0 0,-1-1 0 0 0,1 1 0 0 0,1 0 0 0 0,-1 0 0 0 0,0 1 0 0 0,0 0 0 0 0,1 0 0 0 0,-1 0 0 0 0,1 1 0 0 0,-1 0 0 0 0,0 0 0 0 0,1 0 0 0 0,7 3 0 0 0,-2 0-15 0 0,-1 1 0 0 0,0 1 0 0 0,0 0 0 0 0,0 0 0 0 0,0 1 0 0 0,-1 0 0 0 0,0 1 0 0 0,16 14 0 0 0,-13-10-19 0 0,2-1-1 0 0,-1 0 1 0 0,23 11-1 0 0,-28-18 10 0 0,0 0 0 0 0,-1 0-1 0 0,1-1 1 0 0,0-1 0 0 0,1 1-1 0 0,-1-1 1 0 0,0-1 0 0 0,0 0-1 0 0,0 0 1 0 0,16-3 0 0 0,9-3 65 0 0,49-15 1 0 0,-61 15-63 0 0,84-26 17 0 0,165-37 53 0 0,-263 68-207 0 0,-1 0 0 0 0,1 0 0 0 0,0 0-1 0 0,0 1 1 0 0,15 2 0 0 0,-21-2 89 0 0,0 0 0 0 0,0 1 1 0 0,0-1-1 0 0,-1 1 0 0 0,1 0 1 0 0,0-1-1 0 0,-1 1 0 0 0,1 0 1 0 0,-1 0-1 0 0,1 0 0 0 0,-1 0 1 0 0,1 0-1 0 0,-1 0 0 0 0,1 1 1 0 0,-1-1-1 0 0,0 0 0 0 0,0 1 0 0 0,0-1 1 0 0,0 1-1 0 0,0-1 0 0 0,0 1 1 0 0,0-1-1 0 0,0 1 0 0 0,-1 0 1 0 0,1-1-1 0 0,0 1 0 0 0,-1 0 1 0 0,0 0-1 0 0,1 0 0 0 0,-1 3 1 0 0,0-1-974 0 0,0 0 0 0 0,0 0 0 0 0,0 0 0 0 0,-1 0 1 0 0,0 5-1 0 0,-4 6-5093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104 223 3223 0 0,'0'0'143'0'0,"-1"2"-3"0"0,-21 58 4511 0 0,-10 24 4827 0 0,6-31-9216 0 0,22-47-47 0 0,1-1 1 0 0,0 1-1 0 0,0 0 1 0 0,1 1-1 0 0,-2 7 1 0 0,3-13 359 0 0,-1 6-187 0 0,5-10 284 0 0,6-11-146 0 0,15-30-195 0 0,1 2 1 0 0,60-76-1 0 0,-39 64-336 0 0,76-69 0 0 0,-108 109 5 0 0,1 2 0 0 0,0-1 0 0 0,1 2 0 0 0,21-13 0 0 0,-36 24 0 0 0,-1 0 0 0 0,1 0 0 0 0,-1-1 0 0 0,0 1 0 0 0,1 0 0 0 0,-1 0 0 0 0,1 0 0 0 0,-1 0 0 0 0,1-1 0 0 0,-1 1 0 0 0,1 0 0 0 0,-1 0 0 0 0,0 0 0 0 0,1 0 0 0 0,-1 0 0 0 0,1 0 0 0 0,-1 0 0 0 0,1 1 0 0 0,0-1-2 0 0,0 1 0 0 0,0 0 0 0 0,0 0 0 0 0,-1 0 1 0 0,1-1-1 0 0,0 1 0 0 0,-1 0 0 0 0,1 0 0 0 0,-1 0 0 0 0,1 0 0 0 0,-1 0 0 0 0,0 0 0 0 0,1 0 0 0 0,-1 0 0 0 0,0 1 0 0 0,0-1 0 0 0,1 0 1 0 0,-1 1-1 0 0,0 23-26 0 0,-9 43-28 0 0,5-46 54 0 0,-2 39 0 0 0,6-54-5 0 0,1 0 0 0 0,-1 0 0 0 0,1 0 1 0 0,0-1-1 0 0,0 1 0 0 0,1 0 0 0 0,0 0 1 0 0,0-1-1 0 0,6 12 0 0 0,-7-16-42 0 0,1 0 0 0 0,-1 0 0 0 0,0 0 0 0 0,1 0-1 0 0,0-1 1 0 0,-1 1 0 0 0,1 0 0 0 0,0-1 0 0 0,0 1 0 0 0,0-1 0 0 0,0 0-1 0 0,0 1 1 0 0,0-1 0 0 0,0 0 0 0 0,0 0 0 0 0,0 0 0 0 0,1-1 0 0 0,-1 1 0 0 0,0-1-1 0 0,1 1 1 0 0,-1-1 0 0 0,0 0 0 0 0,5 0 0 0 0,1 0-467 0 0,-1-1-1 0 0,1 0 1 0 0,-1 0 0 0 0,0-1-1 0 0,1 0 1 0 0,9-4 0 0 0,9-5-875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7367 0 0,'0'0'3838'0'0,"1"-2"-3725"0"0,5-3 453 0 0,0 0 1 0 0,1 0-1 0 0,-1 0 0 0 0,1 1 1 0 0,1 0-1 0 0,-1 0 0 0 0,0 1 0 0 0,10-4 1 0 0,69-15 3840 0 0,-21 6-3503 0 0,35-10-434 0 0,-74 24-2103 0 0,-13 3-4432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 8287 0 0,'0'0'382'0'0,"-2"1"-8"0"0,-18 10 10324 0 0,27-14-10314 0 0,0 1 1 0 0,0 0 0 0 0,-1 1 0 0 0,9-2 0 0 0,0 0-76 0 0,22-5 8 0 0,72-13 277 0 0,-91 19-790 0 0,1 0 1 0 0,-1 2 0 0 0,36 2-1 0 0,-23 0-1224 0 0,-3 0-4666 0 0,-11 0-224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15551 0 0,'0'0'1408'0'0,"-1"2"-1162"0"0,-7 14 1014 0 0,0 0 1 0 0,-13 19 0 0 0,9-17-360 0 0,-12 25-1 0 0,17-27-760 0 0,0 0-1 0 0,1 0 1 0 0,1 0-1 0 0,-4 22 1 0 0,7-24-1331 0 0,-1 27 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643 176 9671 0 0,'1'-2'748'0'0,"12"-30"-198"0"0,2-22 7423 0 0,-9 31-5374 0 0,-5 20-2316 0 0,-1-1 0 0 0,1 0 0 0 0,-1 1 1 0 0,1-1-1 0 0,-1 0 0 0 0,0 0 0 0 0,-1 1 1 0 0,1-1-1 0 0,-1 0 0 0 0,-1-6 0 0 0,0 8-256 0 0,1 1-1 0 0,-1-1 1 0 0,1 1-1 0 0,-1 0 1 0 0,1 0-1 0 0,-1 0 0 0 0,0 0 1 0 0,0 0-1 0 0,1 0 1 0 0,-1 1-1 0 0,0-1 0 0 0,0 0 1 0 0,0 1-1 0 0,0 0 1 0 0,-2-1-1 0 0,-6 0-30 0 0,0 0 1 0 0,1 1-1 0 0,-1 0 0 0 0,0 0 1 0 0,0 1-1 0 0,1 0 0 0 0,-1 1 1 0 0,-13 4-1 0 0,-8 4-25 0 0,-34 16 1 0 0,42-16 17 0 0,-8 4-24 0 0,1 0 1 0 0,-42 28 0 0 0,59-33 24 0 0,1 0 0 0 0,-1 1-1 0 0,1 1 1 0 0,1 0 0 0 0,0 0 0 0 0,1 1 0 0 0,-14 20 0 0 0,23-30-7 0 0,-1 1-1 0 0,0 0 1 0 0,1 0 0 0 0,-1 0 0 0 0,1 0 0 0 0,0 1 0 0 0,0-1-1 0 0,1 0 1 0 0,-1 0 0 0 0,0 1 0 0 0,1-1 0 0 0,0 0-1 0 0,0 0 1 0 0,0 1 0 0 0,1 4 0 0 0,0-4-20 0 0,0 0-1 0 0,0 0 1 0 0,1 0-1 0 0,0 0 1 0 0,-1 0 0 0 0,1-1-1 0 0,1 1 1 0 0,-1-1-1 0 0,0 0 1 0 0,1 1 0 0 0,3 2-1 0 0,7 6-134 0 0,0-1-1 0 0,1-1 0 0 0,1 0 1 0 0,27 14-1 0 0,-29-17 101 0 0,10 6-33 0 0,-1 0 0 0 0,-1 1 0 0 0,33 30 0 0 0,-46-37 120 0 0,-1 0 0 0 0,0 1 0 0 0,-1 0 0 0 0,1 0 1 0 0,-2 1-1 0 0,1 0 0 0 0,-1 0 0 0 0,-1 0 1 0 0,1 0-1 0 0,-2 1 0 0 0,1 0 0 0 0,2 12 0 0 0,-5-15 32 0 0,0 0 0 0 0,0 0-1 0 0,-1 0 1 0 0,1 0 0 0 0,-2 1-1 0 0,1-1 1 0 0,-1 0 0 0 0,0 0-1 0 0,-1-1 1 0 0,1 1 0 0 0,-1 0-1 0 0,-1 0 1 0 0,1-1 0 0 0,-1 1-1 0 0,0-1 1 0 0,-1 0 0 0 0,1 0-1 0 0,-9 10 1 0 0,-10 8 115 0 0,-32 28 0 0 0,43-44-131 0 0,0 1 0 0 0,-1-2 0 0 0,1 0 0 0 0,-1 0 0 0 0,-24 9-1 0 0,17-10-5 0 0,1-1-1 0 0,-1-1 0 0 0,0 0 1 0 0,0-2-1 0 0,-1 0 0 0 0,1-1 1 0 0,0-1-1 0 0,-32-3 0 0 0,45 2-16 0 0,1 0 0 0 0,-1 0 0 0 0,0-1 0 0 0,1 0 0 0 0,-1 1 0 0 0,1-2 0 0 0,0 1 0 0 0,-1-1 0 0 0,1 0 0 0 0,0 0 0 0 0,-5-4 0 0 0,7 4-2 0 0,1 0 1 0 0,-1 1-1 0 0,1-1 0 0 0,0 0 1 0 0,0 0-1 0 0,0 0 0 0 0,0-1 1 0 0,0 1-1 0 0,0 0 0 0 0,1-1 1 0 0,0 0-1 0 0,0 1 0 0 0,0-1 1 0 0,0 1-1 0 0,0-1 0 0 0,1 0 1 0 0,-1 0-1 0 0,1-4 0 0 0,1-5 5 0 0,0 0-1 0 0,1 0 1 0 0,1 1 0 0 0,0-1-1 0 0,0 1 1 0 0,1-1-1 0 0,1 1 1 0 0,0 0 0 0 0,12-20-1 0 0,6-4 9 0 0,44-54 0 0 0,-37 55-19 0 0,1 1 0 0 0,72-58 0 0 0,-48 51 0 0 0,80-47 0 0 0,-99 68-698 0 0,49-20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209 340 6911 0 0,'0'0'528'0'0,"-1"2"-341"0"0,-56 102 6769 0 0,-40 69-4180 0 0,50-94-1920 0 0,45-77-231 0 0,1-5-590 0 0,0-1-1 0 0,0 1 1 0 0,0-1-1 0 0,1 1 0 0 0,-1-1 1 0 0,1 0-1 0 0,0 1 1 0 0,0-1-1 0 0,0 0 1 0 0,1 1-1 0 0,-1-1 0 0 0,1 1 1 0 0,0-1-1 0 0,0 1 1 0 0,2-5-1 0 0,3-8 18 0 0,14-28-1 0 0,-18 41-43 0 0,36-68-3 0 0,63-88 0 0 0,-89 141-15 0 0,63-82-60 0 0,-56 78 46 0 0,1 1 0 0 0,29-26 0 0 0,-23 26 64 0 0,0 1 0 0 0,45-24-1 0 0,-54 35 83 0 0,0 1-1 0 0,0 0 1 0 0,1 2-1 0 0,0 0 1 0 0,35-7-1 0 0,-47 12-89 0 0,0 0 0 0 0,-1 1-1 0 0,1 0 1 0 0,0 0 0 0 0,0 1 0 0 0,0-1 0 0 0,-1 1-1 0 0,1 0 1 0 0,0 1 0 0 0,-1-1 0 0 0,1 1-1 0 0,-1 0 1 0 0,10 6 0 0 0,-12-6-27 0 0,0 0 0 0 0,0 0 0 0 0,0 1-1 0 0,0-1 1 0 0,0 1 0 0 0,-1 0 0 0 0,1-1 0 0 0,-1 1 0 0 0,0 1 0 0 0,0-1 0 0 0,0 0 0 0 0,0 0 0 0 0,0 1-1 0 0,-1-1 1 0 0,1 1 0 0 0,-1-1 0 0 0,0 1 0 0 0,0 0 0 0 0,-1 0 0 0 0,1-1 0 0 0,-1 1 0 0 0,0 5 0 0 0,-1 8 61 0 0,0 1 1 0 0,-1-1 0 0 0,-2 1-1 0 0,-5 18 1 0 0,-25 68 308 0 0,30-93-355 0 0,-99 238 206 0 0,97-237-236 0 0,-11 26-25 0 0,16-36-29 0 0,0 1 0 0 0,0 0 0 0 0,0 0 0 0 0,1 0 0 0 0,-1 1 1 0 0,1-1-1 0 0,0 0 0 0 0,0 0 0 0 0,0 6 0 0 0,1-7-1024 0 0,1-2-332 0 0,7 1-68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77 4143 0 0,'-1'1'191'0'0,"-12"6"-44"0"0,10-6 76 0 0,-1 0 0 0 0,1 0 0 0 0,0 1-1 0 0,-1-1 1 0 0,-9 9 9900 0 0,36-11-9435 0 0,0-1 0 0 0,0-1 0 0 0,24-6 0 0 0,66-22-296 0 0,-29 7-151 0 0,-53 16-364 0 0,39-10 518 0 0,-61 16-792 0 0,0 1 0 0 0,0 0 0 0 0,0 1 0 0 0,0-1 0 0 0,12 3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14 3223 0 0,'4'-1'144'0'0,"-3"1"-109"0"0,1 0-1 0 0,-1 0 1 0 0,1 0-1 0 0,-1-1 1 0 0,0 1 0 0 0,1-1-1 0 0,-1 1 1 0 0,0-1-1 0 0,0 0 1 0 0,1 1 0 0 0,11-8 11454 0 0,-22 10-9432 0 0,-10 3-1353 0 0,-1 1-1 0 0,1 0 1 0 0,0 2 0 0 0,1 0-1 0 0,-28 16 1 0 0,-18 9-277 0 0,-102 47-312 0 0,-20 9-22 0 0,165-81-93 0 0,20-7 0 0 0,0-1 0 0 0,1 0 0 0 0,-1 0 0 0 0,1 1 0 0 0,-1-1 0 0 0,0 0 0 0 0,1 0 0 0 0,-1 1 0 0 0,1-1 0 0 0,-1 1 0 0 0,1-1 0 0 0,-1 0 0 0 0,1 1 0 0 0,-1-1 0 0 0,1 1 0 0 0,-1 0 0 0 0,1 4 0 0 0,1-4 0 0 0,-2 0 0 0 0,1-1 0 0 0,0 1 0 0 0,0 0 0 0 0,0-1 0 0 0,0 1 0 0 0,0 0 0 0 0,0 0 0 0 0,0-1 0 0 0,0 1 0 0 0,0 0 0 0 0,0-1 0 0 0,0 1 0 0 0,0 0 0 0 0,1 0 0 0 0,-1-1 0 0 0,0 1 0 0 0,0 0 0 0 0,1-1 0 0 0,-1 1 0 0 0,1-1 0 0 0,-1 1 0 0 0,0 0 0 0 0,2 0 0 0 0,-1 1 0 0 0,4 4-15 0 0,-1 0 0 0 0,1 0-1 0 0,1 0 1 0 0,-1-1 0 0 0,1 1 0 0 0,7 5-1 0 0,39 24-29 0 0,-44-31 45 0 0,1 1 0 0 0,-1-1 0 0 0,1-1-1 0 0,0 0 1 0 0,17 4 0 0 0,47 4 44 0 0,-52-8-7 0 0,19 0 85 0 0,21 3-13 0 0,-56-5-96 0 0,1 0 0 0 0,-1 1 0 0 0,1-1-1 0 0,-1 1 1 0 0,0 0 0 0 0,0 1 0 0 0,0-1 0 0 0,6 5 0 0 0,-9-6-12 0 0,-1 0-1 0 0,1 0 1 0 0,-1 0 0 0 0,0 0 0 0 0,1 0 0 0 0,-1 1-1 0 0,0-1 1 0 0,0 1 0 0 0,0-1 0 0 0,0 0-1 0 0,0 1 1 0 0,0 0 0 0 0,0-1 0 0 0,-1 1 0 0 0,1 0-1 0 0,0-1 1 0 0,-1 1 0 0 0,0 0 0 0 0,1 3-1 0 0,-1-3 6 0 0,0 0 0 0 0,-1 0 0 0 0,1 1-1 0 0,-1-1 1 0 0,1 0 0 0 0,-1 0-1 0 0,0 0 1 0 0,0 0 0 0 0,0 0-1 0 0,0 0 1 0 0,0 0 0 0 0,0 0-1 0 0,-3 3 1 0 0,-3 2 51 0 0,0 0 0 0 0,0-1 0 0 0,-1 1 0 0 0,0-1 0 0 0,-16 9 0 0 0,-26 10 567 0 0,-98 36-1 0 0,89-39-431 0 0,40-15-189 0 0,0 0 1 0 0,-1-2-1 0 0,1 0 1 0 0,-21 2-1 0 0,36-7-55 0 0,0 0 1 0 0,0 1-1 0 0,0-2 0 0 0,0 1 0 0 0,0 0 1 0 0,0-1-1 0 0,0 0 0 0 0,0 0 0 0 0,1 0 1 0 0,-1 0-1 0 0,0-1 0 0 0,1 1 1 0 0,-6-4-1 0 0,8 4 16 0 0,0 0-1 0 0,-1 0 1 0 0,1 0 0 0 0,0 0 0 0 0,-1-1 0 0 0,1 1-1 0 0,0-1 1 0 0,0 1 0 0 0,0-1 0 0 0,0 1 0 0 0,0-1-1 0 0,1 1 1 0 0,-1-1 0 0 0,0 0 0 0 0,1 1 0 0 0,-1-1-1 0 0,1 0 1 0 0,0 0 0 0 0,-1 1 0 0 0,1-1 0 0 0,0 0-1 0 0,0 0 1 0 0,0 1 0 0 0,0-1 0 0 0,1 0 0 0 0,-1 0-1 0 0,0 0 1 0 0,1 1 0 0 0,-1-1 0 0 0,2-1-1 0 0,-2 0-456 0 0,2 0-1 0 0,-1 1 1 0 0,0-1-1 0 0,0 1 1 0 0,1 0-1 0 0,-1-1 0 0 0,1 1 1 0 0,0 0-1 0 0,3-3 1 0 0,2-3-6053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13327 0 0,'0'0'1210'0'0,"1"1"-860"0"0,6 0 61 0 0,0 1 0 0 0,0-1 0 0 0,0-1 0 0 0,0 1-1 0 0,0-1 1 0 0,0 0 0 0 0,13-3 0 0 0,50-11 998 0 0,-67 13-1370 0 0,123-36 1470 0 0,19-5-426 0 0,-131 39-1099 0 0,0 1 0 0 0,20-1 0 0 0,-22 7-1425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12 5983 0 0,'0'0'9794'0'0,"9"-7"-7764"0"0,2 2-1083 0 0,-11 5-921 0 0,0 0 1 0 0,0 0-1 0 0,0 0 1 0 0,1 0-1 0 0,-1 0 1 0 0,0 0-1 0 0,0 0 0 0 0,1 0 1 0 0,-1 0-1 0 0,0 1 1 0 0,0-1-1 0 0,0 0 0 0 0,1 0 1 0 0,-1 0-1 0 0,0 0 1 0 0,0 0-1 0 0,0 0 1 0 0,0 1-1 0 0,1-1 0 0 0,-1 0 1 0 0,0 0-1 0 0,0 0 1 0 0,0 0-1 0 0,0 1 0 0 0,0-1 1 0 0,0 0-1 0 0,1 0 1 0 0,-1 0-1 0 0,0 1 0 0 0,0-1 1 0 0,0 3 17 0 0,1 0 0 0 0,-1 0 0 0 0,0 0 0 0 0,0 0 1 0 0,0 0-1 0 0,-2 6 0 0 0,-6 33 79 0 0,-23 73 0 0 0,19-76-20 0 0,-108 310 484 0 0,101-297-529 0 0,-26 67 107 0 0,44-117-220 0 0,5-4-2780 0 0,14-6 1315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 6447 0 0,'0'0'946'0'0,"11"-3"4439"0"0,16-13 3087 0 0,-26 18-8184 0 0,-1 2-230 0 0,0 1 1 0 0,0 0-1 0 0,0-1 1 0 0,0 1-1 0 0,-1-1 1 0 0,0 1-1 0 0,-2 8 1 0 0,-15 35 25 0 0,5-15-23 0 0,7-15-42 0 0,3-11-327 0 0,0 1-1 0 0,1 0 1 0 0,0-1-1 0 0,0 1 1 0 0,-1 14-1 0 0,3-21-520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49 12607 0 0,'10'-11'314'0'0,"-7"7"-209"0"0,0 0-1 0 0,1 0 1 0 0,0 1 0 0 0,0-1-1 0 0,0 1 1 0 0,0 0 0 0 0,0 0 0 0 0,1 1-1 0 0,-1-1 1 0 0,9-2 2857 0 0,-31 29-2292 0 0,4-3-407 0 0,4-8-118 0 0,-38 44 566 0 0,-64 61 0 0 0,-74 45-478 0 0,160-142-257 0 0,2 2-1 0 0,-29 33 1 0 0,21-17 1 0 0,-28 37-23 0 0,51-64 32 0 0,1 1 0 0 0,1 0 0 0 0,0 0 0 0 0,-7 19 0 0 0,12-28 13 0 0,1 0-1 0 0,0 0 1 0 0,0 0 0 0 0,0 0-1 0 0,1 0 1 0 0,-1 0 0 0 0,1 0-1 0 0,0 0 1 0 0,0 1 0 0 0,0-1-1 0 0,1 0 1 0 0,0 0 0 0 0,2 8-1 0 0,-2-10 6 0 0,0 1-1 0 0,0-1 1 0 0,1 1-1 0 0,-1-1 1 0 0,1 0 0 0 0,0 1-1 0 0,0-1 1 0 0,0 0-1 0 0,0 0 1 0 0,0 0-1 0 0,0 0 1 0 0,1-1 0 0 0,-1 1-1 0 0,0 0 1 0 0,1-1-1 0 0,0 0 1 0 0,-1 0-1 0 0,1 0 1 0 0,0 0 0 0 0,5 1-1 0 0,1 0 36 0 0,-1-1 0 0 0,1 0 1 0 0,0 0-1 0 0,0-1 0 0 0,12-1 0 0 0,47-9 160 0 0,-48 7-133 0 0,66-14 404 0 0,166-55-1 0 0,-209 55-291 0 0,-1-1 0 0 0,77-46 1 0 0,-117 63-165 0 0,0-1 1 0 0,1 0 0 0 0,-1 0 0 0 0,0 1 0 0 0,0-1 0 0 0,0 0 0 0 0,0-1 0 0 0,0 1 0 0 0,-1 0 0 0 0,1 0 0 0 0,-1-1 0 0 0,0 1 0 0 0,1-1-1 0 0,-1 1 1 0 0,0-1 0 0 0,0 0 0 0 0,-1 0 0 0 0,1 1 0 0 0,0-1 0 0 0,-1 0 0 0 0,0 0 0 0 0,0 1 0 0 0,1-1 0 0 0,-2 0 0 0 0,1 0 0 0 0,0 0-1 0 0,-1 1 1 0 0,1-1 0 0 0,-2-3 0 0 0,1 1-12 0 0,-1 1 0 0 0,0-1 0 0 0,0 1 0 0 0,0 0 0 0 0,0 0 0 0 0,0 0 0 0 0,-1 0 0 0 0,0 0 0 0 0,0 1 0 0 0,0-1 0 0 0,0 1 0 0 0,-1 0 0 0 0,1-1 0 0 0,-1 2 0 0 0,0-1 0 0 0,0 0 0 0 0,-4-1 0 0 0,-3-2-66 0 0,0 2-1 0 0,0-1 1 0 0,0 2 0 0 0,0-1 0 0 0,-1 2 0 0 0,-14-3 0 0 0,23 5 48 0 0,-1 0 1 0 0,1 0-1 0 0,0 0 1 0 0,0 0-1 0 0,-1 1 1 0 0,1-1-1 0 0,0 1 1 0 0,0 0 0 0 0,0 0-1 0 0,-1 0 1 0 0,1 0-1 0 0,0 0 1 0 0,1 1-1 0 0,-1-1 1 0 0,0 1-1 0 0,0 0 1 0 0,1 0 0 0 0,-1 0-1 0 0,1 0 1 0 0,-1 1-1 0 0,1-1 1 0 0,0 1-1 0 0,0-1 1 0 0,0 1-1 0 0,0 0 1 0 0,1 0 0 0 0,-2 3-1 0 0,-6 12 7 0 0,2 1 0 0 0,0 0 0 0 0,1 0 0 0 0,1 1 0 0 0,0-1 0 0 0,2 1 0 0 0,-2 27 0 0 0,5-41-100 0 0,0 0-1 0 0,0 0 0 0 0,1 0 1 0 0,0 0-1 0 0,3 12 0 0 0,-4-16-24 0 0,1 0 0 0 0,-1 0-1 0 0,1-1 1 0 0,0 1 0 0 0,0 0-1 0 0,0-1 1 0 0,0 1 0 0 0,0 0-1 0 0,0-1 1 0 0,0 1 0 0 0,0-1-1 0 0,1 1 1 0 0,-1-1 0 0 0,1 0-1 0 0,-1 0 1 0 0,1 0 0 0 0,-1 1-1 0 0,1-1 1 0 0,0-1 0 0 0,0 1-1 0 0,-1 0 1 0 0,4 1 0 0 0,10-1-1525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18 9215 0 0,'0'0'707'0'0,"0"-2"-464"0"0,0 2 25 0 0,0-1 1 0 0,0 0 0 0 0,0 0-1 0 0,0 0 1 0 0,0 0 0 0 0,0 1-1 0 0,0-1 1 0 0,0 0 0 0 0,-1 0-1 0 0,1 1 1 0 0,0-1 0 0 0,-1 0-1 0 0,1 0 1 0 0,0 1 0 0 0,-1-1 0 0 0,0-1-1 0 0,1 2-192 0 0,-1 0 0 0 0,1-1 0 0 0,0 1-1 0 0,-1 0 1 0 0,1 0 0 0 0,-1 0 0 0 0,1-1-1 0 0,0 1 1 0 0,-1 0 0 0 0,1 0 0 0 0,-1 0 0 0 0,1 0-1 0 0,-1 0 1 0 0,1 0 0 0 0,0 0 0 0 0,-1 0-1 0 0,1 0 1 0 0,-1 0 0 0 0,1 0 0 0 0,-1 0 0 0 0,1 1-1 0 0,-1-1 1 0 0,-2 1 32 0 0,1 0 0 0 0,-1 1-1 0 0,1-1 1 0 0,-1 1 0 0 0,-4 4 0 0 0,6-5 156 0 0,-13 11 100 0 0,1 0 0 0 0,1 1 1 0 0,0 1-1 0 0,0 0 0 0 0,-15 26 0 0 0,-40 84 305 0 0,52-92-460 0 0,0-1-121 0 0,1 0 1 0 0,2 1 0 0 0,-13 54-1 0 0,22-68-39 0 0,2-5 1 0 0,1-11 194 0 0,17 12-15 0 0,-11-10-190 0 0,18 7 77 0 0,-4-1-47 0 0,-15-7-69 0 0,0 0 0 0 0,0-1 0 0 0,0 1 0 0 0,9 1 0 0 0,-2-1-35 0 0,0-1 1 0 0,1-1-1 0 0,-1 0 0 0 0,1 0 0 0 0,-1-2 1 0 0,1 1-1 0 0,19-5 0 0 0,-14 1-805 0 0,-1-1-1 0 0,1 0 1 0 0,-1-1 0 0 0,27-15-1 0 0,-18 8-999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0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 8751 0 0,'-6'-6'8352'0'0,"5"6"-8272"0"0,0 0-1 0 0,0 1 0 0 0,0-1 0 0 0,0 0 1 0 0,0 1-1 0 0,0-1 0 0 0,0 1 1 0 0,1-1-1 0 0,-1 1 0 0 0,0-1 1 0 0,0 1-1 0 0,0 0 0 0 0,1-1 0 0 0,-1 1 1 0 0,0 0-1 0 0,1 0 0 0 0,-1 0 1 0 0,0-1-1 0 0,0 3 0 0 0,-9 18 375 0 0,-15 57 432 0 0,-24 68-212 0 0,-121 335 326 0 0,169-475-1000 0 0,-16 59-39 0 0,16-57 25 0 0,0-1 0 0 0,0 1 0 0 0,0 0-1 0 0,1-1 1 0 0,1 1 0 0 0,1 11 0 0 0,-2-18-4 0 0,0 0 1 0 0,0 0-1 0 0,0 0 1 0 0,0 0-1 0 0,1 0 1 0 0,-1 0-1 0 0,0 0 1 0 0,1-1-1 0 0,-1 1 1 0 0,1 0-1 0 0,-1 0 1 0 0,1 0 0 0 0,-1 0-1 0 0,1-1 1 0 0,-1 1-1 0 0,1 0 1 0 0,0-1-1 0 0,0 1 1 0 0,-1 0-1 0 0,1-1 1 0 0,0 1-1 0 0,0-1 1 0 0,0 1 0 0 0,-1-1-1 0 0,1 0 1 0 0,0 1-1 0 0,0-1 1 0 0,0 0-1 0 0,0 1 1 0 0,0-1-1 0 0,0 0 1 0 0,0 0-1 0 0,0 0 1 0 0,1 0 0 0 0,3-1-313 0 0,-1 1 1 0 0,0-1-1 0 0,0 0 1 0 0,0-1-1 0 0,0 1 1 0 0,6-4-1 0 0,15-8-6430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1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62 4143 0 0,'2'-1'319'0'0,"31"-20"186"0"0,-21 14 2026 0 0,0 0-1 0 0,1 1 0 0 0,0 1 1 0 0,26-8-1 0 0,-39 12-2465 0 0,1 1 0 0 0,0 0-1 0 0,-1 0 1 0 0,1 0 0 0 0,0-1 0 0 0,0 1-1 0 0,-1 0 1 0 0,1 0 0 0 0,0 0 0 0 0,-1 0-1 0 0,1 0 1 0 0,0 0 0 0 0,0 1 0 0 0,-1-1-1 0 0,1 0 1 0 0,0 0 0 0 0,-1 0 0 0 0,1 1-1 0 0,0-1 1 0 0,-1 0 0 0 0,1 1 0 0 0,-1-1-1 0 0,1 0 1 0 0,0 1 0 0 0,-1-1-1 0 0,1 1 1 0 0,-1-1 0 0 0,1 1 0 0 0,-1-1-1 0 0,1 1 1 0 0,-1 0 0 0 0,0-1 0 0 0,1 1-1 0 0,-1-1 1 0 0,0 1 0 0 0,1 0 0 0 0,-1-1-1 0 0,0 1 1 0 0,0 0 0 0 0,0-1 0 0 0,1 1-1 0 0,-1 0 1 0 0,0 0 0 0 0,0 1 0 0 0,0 2-18 0 0,0 0 1 0 0,0 0 0 0 0,0 1 0 0 0,-1-1-1 0 0,1 0 1 0 0,-1 0 0 0 0,0 0 0 0 0,0 1-1 0 0,-1-1 1 0 0,1 0 0 0 0,-1 0 0 0 0,0-1-1 0 0,0 1 1 0 0,-5 6 0 0 0,0 0 46 0 0,0 0-1 0 0,-1-1 1 0 0,-18 16-1 0 0,5-8-64 0 0,-1-1 0 0 0,0-2 0 0 0,-2 0-1 0 0,1-1 1 0 0,-2-2 0 0 0,1 0 0 0 0,-2-2 0 0 0,1 0-1 0 0,-34 5 1 0 0,53-13-66 0 0,-1 0 0 0 0,0 0 1 0 0,0-1-1 0 0,1 0 0 0 0,-1 0 0 0 0,0-1 0 0 0,0 0 0 0 0,0 0 0 0 0,1 0 0 0 0,-1-1 1 0 0,-6-2-1 0 0,11 3-2 0 0,0 0 0 0 0,-1 0 0 0 0,1 0 0 0 0,0 0 0 0 0,0 0 0 0 0,0-1 0 0 0,0 1 0 0 0,0-1 0 0 0,0 1 0 0 0,0-1 0 0 0,0 0 0 0 0,1 1 0 0 0,-1-1 0 0 0,1 0 0 0 0,-1 0 0 0 0,1 0 0 0 0,0 0 1 0 0,-1-1-1 0 0,1 1 0 0 0,0 0 0 0 0,1 0 0 0 0,-1-1 0 0 0,0 1 0 0 0,1-1 0 0 0,-1 1 0 0 0,1 0 0 0 0,0-1 0 0 0,0 1 0 0 0,0-1 0 0 0,0 1 0 0 0,0-1 0 0 0,1-2 0 0 0,-1 3-217 0 0,4 16-1224 0 0,-4-7 1489 0 0,1 0 1 0 0,-1 0-1 0 0,0 0 0 0 0,-1 0 0 0 0,1 0 0 0 0,-1 0 0 0 0,-1 0 0 0 0,0 0 1 0 0,1-1-1 0 0,-2 1 0 0 0,1 0 0 0 0,-7 10 0 0 0,-2 3 49 0 0,0-1 0 0 0,-25 29-1 0 0,-68 70 1326 0 0,100-115-1320 0 0,3-2-41 0 0,0 0-1 0 0,0 0 0 0 0,0-1 1 0 0,1 1-1 0 0,-1 0 0 0 0,0 0 0 0 0,0 0 1 0 0,1 0-1 0 0,-1 0 0 0 0,1 0 1 0 0,-1 0-1 0 0,1 0 0 0 0,-1 0 0 0 0,1 0 1 0 0,0 0-1 0 0,-1 1 0 0 0,1-1 1 0 0,0 0-1 0 0,0 1 0 0 0,-1 0 65 0 0,4 1-67 0 0,1-1 0 0 0,-1 0 0 0 0,1 1 1 0 0,-1-1-1 0 0,1 0 0 0 0,0-1 1 0 0,0 1-1 0 0,0-1 0 0 0,0 0 0 0 0,0 0 1 0 0,0 0-1 0 0,0 0 0 0 0,0 0 1 0 0,6-1-1 0 0,2 0-3 0 0,0 0 0 0 0,0-1 1 0 0,21-4-1 0 0,10-4-69 0 0,10-3-173 0 0,105-9-1 0 0,-140 20 262 0 0,-1 1 0 0 0,1 1-1 0 0,0 1 1 0 0,-1 0 0 0 0,1 1 0 0 0,-1 1-1 0 0,0 1 1 0 0,0 0 0 0 0,-1 1-1 0 0,18 9 1 0 0,-18-6 88 0 0,0-1 0 0 0,-1 2 0 0 0,0 0 0 0 0,-1 1 1 0 0,19 18-1 0 0,-29-26-72 0 0,0 1 0 0 0,-1 0 0 0 0,0 0 0 0 0,1 0 0 0 0,-1 1 0 0 0,-1-1 0 0 0,1 1 0 0 0,-1 0 0 0 0,0 0 0 0 0,0 0 0 0 0,0 0 0 0 0,0 0 0 0 0,-1 0 0 0 0,0 0 0 0 0,0 1 0 0 0,-1-1 0 0 0,1 0 0 0 0,-1 1 0 0 0,0-1 0 0 0,-1 0 0 0 0,1 1 0 0 0,-3 7 0 0 0,2-8 14 0 0,-1-1 0 0 0,0 1 0 0 0,-1-1-1 0 0,1 1 1 0 0,-1-1 0 0 0,0 0 0 0 0,0 0 0 0 0,0 0-1 0 0,-7 7 1 0 0,-2 0 135 0 0,-23 16 0 0 0,2-6-61 0 0,0-1-1 0 0,-53 24 1 0 0,-77 19-59 0 0,136-54-47 0 0,-1-1-1 0 0,-38 6 0 0 0,53-12-74 0 0,1-1-1 0 0,-1 0 1 0 0,1-1-1 0 0,-1 0 1 0 0,1-1-1 0 0,-1 0 1 0 0,-23-6-1 0 0,36 7 2 0 0,0 0-1 0 0,-1 0 0 0 0,1 0 1 0 0,0 0-1 0 0,0 0 0 0 0,-1 0 0 0 0,1 0 1 0 0,0 0-1 0 0,0 0 0 0 0,0 0 0 0 0,-1-1 1 0 0,1 1-1 0 0,0 0 0 0 0,0 0 0 0 0,-1 0 1 0 0,1 0-1 0 0,0 0 0 0 0,0 0 0 0 0,0 0 1 0 0,-1-1-1 0 0,1 1 0 0 0,0 0 1 0 0,0 0-1 0 0,0 0 0 0 0,0-1 0 0 0,-1 1 1 0 0,1 0-1 0 0,0 0 0 0 0,0 0 0 0 0,0-1 1 0 0,0 1-1 0 0,0 0 0 0 0,0 0 0 0 0,0 0 1 0 0,0-1-1 0 0,0 1 0 0 0,0 0 1 0 0,0 0-1 0 0,0-1 0 0 0,0 1 0 0 0,0 0 1 0 0,0 0-1 0 0,0-1 0 0 0,0 1 0 0 0,0 0 1 0 0,0 0-1 0 0,0-1 0 0 0,0 1 0 0 0,0 0 1 0 0,12-9-2323 0 0,0 3 969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1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8751 0 0,'0'0'1098'0'0,"-1"3"-98"0"0,-5 10 520 0 0,0 4-670 0 0,-2 0 0 0 0,0-1 1 0 0,-16 23-1 0 0,-12 7-265 0 0,-51 50 1 0 0,-50 34-53 0 0,-36 38 16 0 0,161-154-438 0 0,0 0-1 0 0,0 1 0 0 0,1 0 0 0 0,1 1 1 0 0,1 0-1 0 0,-9 21 0 0 0,14-27-21 0 0,0 0 0 0 0,1 0 0 0 0,0 1 0 0 0,1-1 0 0 0,0 1 0 0 0,1 0 0 0 0,0-1 0 0 0,1 1-1 0 0,0 0 1 0 0,1 0 0 0 0,0-1 0 0 0,2 12 0 0 0,8 16 64 0 0,1-1 0 0 0,1 0-1 0 0,23 40 1 0 0,-34-72-165 0 0,0-1 1 0 0,1 0 0 0 0,-1 1-1 0 0,1-1 1 0 0,0-1-1 0 0,0 1 1 0 0,1 0-1 0 0,-1-1 1 0 0,6 5-1 0 0,-8-7-105 0 0,1 0 0 0 0,0 0 0 0 0,0 0 0 0 0,0 0 0 0 0,0 0 0 0 0,0 0 0 0 0,0 0 0 0 0,0-1 0 0 0,0 1 0 0 0,0-1 0 0 0,0 0 0 0 0,0 1 0 0 0,1-1 0 0 0,-1 0 0 0 0,0 0 0 0 0,0 0 0 0 0,0-1 0 0 0,0 1 0 0 0,0 0 0 0 0,0-1 0 0 0,1 1 0 0 0,-1-1 0 0 0,3-1 0 0 0,14-9-1276 0 0,3-4-14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1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74 8751 0 0,'22'-11'1301'0'0,"0"0"-1"0"0,0 1 0 0 0,43-12 1 0 0,-42 15 283 0 0,-16 4-1093 0 0,0 1 1 0 0,0 0-1 0 0,1 0 0 0 0,-1 1 0 0 0,10-1 1 0 0,-15 2 954 0 0,-6 10-931 0 0,0-5-436 0 0,0 1 0 0 0,0-1 0 0 0,0 1 0 0 0,-1-2 0 0 0,1 1 0 0 0,-1 0 0 0 0,0-1 0 0 0,-1 0 0 0 0,-8 5 0 0 0,-8 4 34 0 0,-28 12 0 0 0,20-11-66 0 0,-267 114-143 0 0,199-88-311 0 0,76-31 140 0 0,-44 12 1 0 0,60-20 168 0 0,0 1 1 0 0,-1-1-1 0 0,0 0 1 0 0,1-1-1 0 0,-1 0 1 0 0,1 0-1 0 0,-1 0 1 0 0,0-1 0 0 0,1 0-1 0 0,-1 0 1 0 0,-10-3-1 0 0,16 3 67 0 0,1 0 1 0 0,-1 1-1 0 0,0-1 0 0 0,1 1 0 0 0,-1-1 1 0 0,0 0-1 0 0,1 0 0 0 0,-1 1 0 0 0,1-1 0 0 0,-1 0 1 0 0,1 0-1 0 0,-1 0 0 0 0,1 1 0 0 0,-1-1 1 0 0,1 0-1 0 0,0 0 0 0 0,0 0 0 0 0,-1 0 0 0 0,1 0 1 0 0,0 0-1 0 0,0 0 0 0 0,0 0 0 0 0,0 0 1 0 0,0-1-1 0 0,3-21-384 0 0,-2 20 389 0 0,1 0-1 0 0,-1 0 0 0 0,0 1 1 0 0,1-1-1 0 0,-1 0 1 0 0,1 1-1 0 0,0-1 0 0 0,0 1 1 0 0,0 0-1 0 0,0 0 0 0 0,3-3 1 0 0,28-17-337 0 0,-12 9 269 0 0,-11 7 94 0 0,-2 2 11 0 0,-6 4 870 0 0,-3 2-781 0 0,-6 10-20 0 0,-1-1 0 0 0,0 0 0 0 0,0 0-1 0 0,-18 16 1 0 0,18-19-63 0 0,0 0 0 0 0,0 1 0 0 0,1 0 0 0 0,0 0 0 0 0,1 0 0 0 0,0 1 0 0 0,1 0 0 0 0,-8 18 0 0 0,10-19 17 0 0,0 1 0 0 0,1 0 0 0 0,0-1 0 0 0,1 1 0 0 0,0 0 0 0 0,0 0 0 0 0,2 14 0 0 0,-1-21-22 0 0,0 0 0 0 0,1 0 1 0 0,0 1-1 0 0,0-1 0 0 0,0 0 1 0 0,0 0-1 0 0,0 0 0 0 0,1 0 1 0 0,-1 0-1 0 0,1 0 0 0 0,0 0 1 0 0,0 0-1 0 0,0-1 0 0 0,0 1 1 0 0,0-1-1 0 0,1 0 0 0 0,-1 1 1 0 0,1-1-1 0 0,0 0 0 0 0,-1 0 1 0 0,1-1-1 0 0,0 1 0 0 0,0-1 1 0 0,0 1-1 0 0,6 1 0 0 0,3 0 52 0 0,0 1-1 0 0,0-2 1 0 0,0 0 0 0 0,1 0-1 0 0,18-1 1 0 0,63-8 110 0 0,-93 6-174 0 0,22-1 46 0 0,0 1-1 0 0,0 0 1 0 0,40 6-1 0 0,-52-4 69 0 0,-1 1 0 0 0,0 0 0 0 0,1 1 0 0 0,-1 0 0 0 0,0 1 0 0 0,-1 0 0 0 0,1 0 0 0 0,-1 1 0 0 0,1 0 0 0 0,10 9 0 0 0,-18-13-89 0 0,-1 1-1 0 0,1-1 1 0 0,0 0-1 0 0,-1 1 0 0 0,1-1 1 0 0,-1 1-1 0 0,0-1 1 0 0,0 1-1 0 0,1 0 1 0 0,-1 0-1 0 0,0-1 1 0 0,-1 1-1 0 0,1 0 1 0 0,0 0-1 0 0,0 0 1 0 0,-1 0-1 0 0,1 0 0 0 0,-1 0 1 0 0,0 0-1 0 0,1 0 1 0 0,-1 0-1 0 0,0 0 1 0 0,0 0-1 0 0,0 0 1 0 0,-1 1-1 0 0,1-1 1 0 0,0 0-1 0 0,-1 0 0 0 0,1 0 1 0 0,-1 0-1 0 0,0-1 1 0 0,0 1-1 0 0,0 0 1 0 0,0 0-1 0 0,-2 3 1 0 0,-2 2 4 0 0,0-1 0 0 0,-1 0 0 0 0,0 1 1 0 0,0-2-1 0 0,-1 1 0 0 0,1-1 1 0 0,-12 7-1 0 0,-4 1 29 0 0,0-1 1 0 0,-40 15 0 0 0,-50 10 70 0 0,86-29-109 0 0,-215 86 44 0 0,235-91-178 0 0,-9 2-1027 0 0,15-7 486 0 0,5-6 212 0 0,12-9-886 0 0,-1 2-1 0 0,2 0 1 0 0,0 0 0 0 0,1 2-1 0 0,34-20 1 0 0,-27 19-342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1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14191 0 0,'0'0'1291'0'0,"1"2"-1063"0"0,0-1-119 0 0,0 1 0 0 0,0 0 1 0 0,0 0-1 0 0,0 0 0 0 0,0-1 0 0 0,-1 1 1 0 0,1 0-1 0 0,-1 0 0 0 0,1 0 0 0 0,-1 0 0 0 0,0 0 1 0 0,0 1-1 0 0,1-1 0 0 0,-2 0 0 0 0,1 0 1 0 0,0 0-1 0 0,-1 3 0 0 0,0 1 366 0 0,-1 3-61 0 0,0-1-1 0 0,0 1 1 0 0,-1-1-1 0 0,0 0 1 0 0,-1 0-1 0 0,0 0 1 0 0,0 0-1 0 0,-11 12 1 0 0,2 1 260 0 0,3-3-247 0 0,9-17-242 0 0,0 1-16 0 0,-4 16 87 0 0,5-16-542 0 0,11-5-1125 0 0,-1-1-313 0 0,2-3-464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 4143 0 0,'12'-3'16807'0'0,"-52"62"-14551"0"0,-3 3-1579 0 0,19-33-776 0 0,-49 48 1 0 0,25-40-4006 0 0,39-30 2289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1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5527 0 0,'0'2'3202'0'0,"0"9"-187"0"0,-1 0 1 0 0,-4 20 0 0 0,-19 50-1020 0 0,4-17-1298 0 0,-21 108 251 0 0,37-150-886 0 0,-2-1 0 0 0,0 0 0 0 0,-15 34 0 0 0,-18 7-1063 0 0,38-60 519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1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4607 0 0,'-1'1'9311'0'0,"0"1"-9202"0"0,-1 0 1 0 0,1 0-1 0 0,0 0 0 0 0,0 0 0 0 0,0 1 1 0 0,0-1-1 0 0,0 0 0 0 0,1 1 1 0 0,-1-1-1 0 0,1 0 0 0 0,-1 1 0 0 0,1-1 1 0 0,0 1-1 0 0,0-1 0 0 0,0 0 1 0 0,0 1-1 0 0,0-1 0 0 0,1 1 1 0 0,-1-1-1 0 0,1 0 0 0 0,-1 1 0 0 0,1-1 1 0 0,0 0-1 0 0,0 0 0 0 0,0 1 1 0 0,0-1-1 0 0,0 0 0 0 0,1 0 0 0 0,-1 0 1 0 0,1 0-1 0 0,-1-1 0 0 0,1 1 1 0 0,0 0-1 0 0,2 2 0 0 0,85 79 1227 0 0,112 138 0 0 0,-190-207-1160 0 0,-1 1 0 0 0,0 0 0 0 0,-1 1 0 0 0,0 0-1 0 0,8 24 1 0 0,-12-27 20 0 0,-2 1-1 0 0,1-1 1 0 0,-2 1-1 0 0,0 0 1 0 0,0 0-1 0 0,-1-1 0 0 0,-2 24 1 0 0,-5 12 1 0 0,-2-1 0 0 0,-3 0-1 0 0,-1 0 1 0 0,-3-1 0 0 0,-20 46 0 0 0,31-85-297 0 0,0 1 1 0 0,-1-1-1 0 0,0 0 0 0 0,0 0 0 0 0,0 0 0 0 0,-1-1 1 0 0,0 1-1 0 0,-1-1 0 0 0,0-1 0 0 0,0 0 1 0 0,-15 11-1 0 0,18-13-7 0 0,-1 0 1 0 0,1 0 0 0 0,0 0-1 0 0,-6 9 1 0 0,9-12 71 0 0,1 0 0 0 0,-1 1 1 0 0,1-1-1 0 0,-1 1 0 0 0,1-1 1 0 0,0 1-1 0 0,-1-1 0 0 0,1 1 1 0 0,0-1-1 0 0,0 3 0 0 0,0 1-103 0 0,-1-4-162 0 0,-1 21-1375 0 0,8-11 1075 0 0,-5-10 452 0 0,-1 0-79 0 0,1 1 1 0 0,0-1-1 0 0,-1 1 0 0 0,1-1 0 0 0,0 0 1 0 0,0 0-1 0 0,0 1 0 0 0,0-1 0 0 0,0 0 0 0 0,0 0 1 0 0,3 2-1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1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44 485 5063 0 0,'-2'-1'390'0'0,"-39"-25"2011"0"0,41 25-2230 0 0,0 1-1 0 0,0-1 1 0 0,0 0 0 0 0,0 1-1 0 0,-1-1 1 0 0,1 1-1 0 0,0-1 1 0 0,0 0 0 0 0,0 1-1 0 0,0-1 1 0 0,0 0 0 0 0,1 1-1 0 0,-1-1 1 0 0,0 0 0 0 0,0 1-1 0 0,0-1 1 0 0,0 1-1 0 0,1-1 1 0 0,0 0 0 0 0,2-9 863 0 0,-2 9-943 0 0,-1 0 0 0 0,1 0 1 0 0,-1 1-1 0 0,1-1 0 0 0,-1 0 1 0 0,1 0-1 0 0,-1 1 0 0 0,1-1 1 0 0,0 0-1 0 0,-1 1 1 0 0,1-1-1 0 0,0 1 0 0 0,0-1 1 0 0,0 1-1 0 0,-1-1 0 0 0,3 0 1 0 0,0-1 183 0 0,4-2 84 0 0,0 0 0 0 0,0 0 0 0 0,0 1 0 0 0,1 0 0 0 0,-1 0 0 0 0,1 0 0 0 0,0 1 0 0 0,0 0 0 0 0,10-1 0 0 0,11 1 741 0 0,36 0 0 0 0,-29 2-637 0 0,131-7 611 0 0,-1-8-1 0 0,270-58 1 0 0,286-89-633 0 0,-443 103-311 0 0,-117 30 130 0 0,213-11 1 0 0,-324 39-244 0 0,0 3 1 0 0,0 2-1 0 0,-1 2 0 0 0,68 17 1 0 0,-93-16-410 0 0,-1 0 0 0 0,1 1 0 0 0,-2 2 1 0 0,1 0-1 0 0,30 20 0 0 0,-53-30 304 0 0,0 1 0 0 0,-1-1 0 0 0,1 1-1 0 0,0-1 1 0 0,-1 1 0 0 0,1-1 0 0 0,-1 1 0 0 0,1 0 0 0 0,0-1 0 0 0,-1 1-1 0 0,1 0 1 0 0,-1-1 0 0 0,0 1 0 0 0,1 0 0 0 0,-1 0 0 0 0,0-1-1 0 0,1 2 1 0 0,0 1-205 0 0,1-1-635 0 0,-16-2-5012 0 0,2-3 4384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1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15407 0 0,'0'0'2354'0'0,"-1"3"-1592"0"0,-51 111 3266 0 0,49-108-3882 0 0,-8 24 540 0 0,10-28-231 0 0,3-3-735 0 0,19-19-2860 0 0,-11 12 1641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1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55 919 0 0,'9'-3'20'0'0,"33"-15"11080"0"0,-47 16-10713 0 0,0 0-1 0 0,0 1 0 0 0,1 0 0 0 0,-7-1 0 0 0,-7-2 301 0 0,-1 0 95 0 0,-1 1 1 0 0,-22-1 0 0 0,-6 0 467 0 0,22 0-995 0 0,0 2-1 0 0,0 1 0 0 0,-1 1 1 0 0,1 1-1 0 0,0 2 1 0 0,0 0-1 0 0,0 2 0 0 0,0 1 1 0 0,-39 14-1 0 0,62-19-254 0 0,-97 41 0 0 0,85-35 0 0 0,1 1 0 0 0,1 0 0 0 0,0 1 0 0 0,-22 19 0 0 0,31-25 4 0 0,0 1 0 0 0,1 0 0 0 0,-1 0 0 0 0,1 1 0 0 0,0-1 0 0 0,1 1 0 0 0,-1 0 0 0 0,1-1 0 0 0,0 1 0 0 0,0 0 0 0 0,0 0 0 0 0,1 0 0 0 0,0 1 0 0 0,0-1 0 0 0,0 0 0 0 0,0 6 0 0 0,1-7-1 0 0,0 0 0 0 0,1 0 0 0 0,-1 0 1 0 0,1 0-1 0 0,0 0 0 0 0,0 0 0 0 0,0 0 0 0 0,0 0 0 0 0,1 0 0 0 0,-1-1 0 0 0,1 1 0 0 0,0-1 0 0 0,0 1 0 0 0,1-1 1 0 0,-1 0-1 0 0,1 1 0 0 0,-1-1 0 0 0,1 0 0 0 0,0-1 0 0 0,0 1 0 0 0,5 3 0 0 0,5 1-3 0 0,0-1 0 0 0,0 0 0 0 0,1-1 0 0 0,-1 0 0 0 0,1-1 0 0 0,20 3 0 0 0,3 1 0 0 0,85 16 0 0 0,-78-17 0 0 0,74 22 0 0 0,-108-25 0 0 0,-1-1 0 0 0,0 2 0 0 0,0-1 0 0 0,0 1 0 0 0,-1 0 0 0 0,1 1 0 0 0,9 9 0 0 0,-15-12 0 0 0,0-1 0 0 0,0 1 0 0 0,0 0 0 0 0,-1 1 0 0 0,1-1 0 0 0,-1 0 0 0 0,0 1 0 0 0,0-1 0 0 0,0 1 0 0 0,0-1 0 0 0,-1 1 0 0 0,0 0 0 0 0,1 0 0 0 0,-1 0 0 0 0,-1 0 0 0 0,1 0 0 0 0,0 0 0 0 0,-1 0 0 0 0,0 0 0 0 0,0 5 0 0 0,-1-5 8 0 0,0 0-1 0 0,0 0 0 0 0,-1 0 1 0 0,1 1-1 0 0,-1-1 1 0 0,0 0-1 0 0,0-1 1 0 0,-1 1-1 0 0,1 0 0 0 0,-1-1 1 0 0,1 1-1 0 0,-1-1 1 0 0,0 0-1 0 0,-1 0 0 0 0,1 0 1 0 0,0 0-1 0 0,-6 2 1 0 0,-6 6 62 0 0,-2-2 0 0 0,-29 13 1 0 0,30-15-42 0 0,-30 14-22 0 0,-69 29-76 0 0,56-33-275 0 0,56-16 240 0 0,2-3-4 0 0,0-1 97 0 0,1 1 0 0 0,-1 0 0 0 0,1-1 0 0 0,-1 1 0 0 0,1-1 0 0 0,0 1 0 0 0,0 0 0 0 0,0-1 0 0 0,0 1 0 0 0,0-1 0 0 0,1 1 0 0 0,-1 0 0 0 0,1-1 0 0 0,0 1 0 0 0,-1 0 0 0 0,1-1 0 0 0,0 1 0 0 0,0 0 0 0 0,1 0 0 0 0,2-4 0 0 0,4-5-5 0 0,0 0-1 0 0,18-18 1 0 0,-10 13-4 0 0,129-138 253 0 0,10-12 4 0 0,-145 153-227 0 0,17-20-10 0 0,-17 24 0 0 0,-9 8-10 0 0,0 0 1 0 0,0 0-1 0 0,0 0 0 0 0,0 0 0 0 0,0 0 1 0 0,0 1-1 0 0,1-1 0 0 0,-1 0 0 0 0,0 1 0 0 0,1-1 1 0 0,-1 1-1 0 0,2-1 0 0 0,5-1-303 0 0,4-1-283 0 0,-1-2-1 0 0,1 0 0 0 0,-1 0 1 0 0,0-1-1 0 0,0-1 0 0 0,-1 0 1 0 0,13-10-1 0 0,-12 7-870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2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461 182 4143 0 0,'3'-41'-414'0'0,"-1"33"1118"0"0,0 0 1 0 0,0 0-1 0 0,0 0 1 0 0,1 1-1 0 0,4-10 1 0 0,-3 12-112 0 0,-1-1 0 0 0,1 0 1 0 0,0 1-1 0 0,0-1 0 0 0,0 1 0 0 0,1 0 1 0 0,0 1-1 0 0,0-1 0 0 0,0 1 1 0 0,1 0-1 0 0,-1 0 0 0 0,11-5 1 0 0,-9 6-364 0 0,0 0 1 0 0,0 0 0 0 0,0 1-1 0 0,0 0 1 0 0,8-2 0 0 0,-14 4-216 0 0,-1 0 1 0 0,1 0 0 0 0,0 0 0 0 0,0 0-1 0 0,-1 0 1 0 0,1 0 0 0 0,0 1 0 0 0,-1-1-1 0 0,1 0 1 0 0,0 0 0 0 0,0 0 0 0 0,-1 1 0 0 0,1-1-1 0 0,-1 0 1 0 0,1 1 0 0 0,0-1 0 0 0,-1 1-1 0 0,1-1 1 0 0,0 2 0 0 0,0-2 31 0 0,0 1-38 0 0,0-1-1 0 0,0 1 0 0 0,0 0 0 0 0,0-1 1 0 0,-1 1-1 0 0,1 0 0 0 0,0-1 0 0 0,-1 1 1 0 0,1 0-1 0 0,0 0 0 0 0,-1-1 0 0 0,1 1 1 0 0,-1 0-1 0 0,1 0 0 0 0,-1 0 1 0 0,1 0-1 0 0,-1 0 0 0 0,0 1 0 0 0,2 2 3 0 0,0 1-11 0 0,-1 1 0 0 0,1-1 1 0 0,-1 1-1 0 0,0 0 0 0 0,0 0 0 0 0,-1 0 0 0 0,1-1 0 0 0,-2 1 0 0 0,1 0 0 0 0,0 0 0 0 0,-1 0 1 0 0,-2 6-1 0 0,-1 4-5 0 0,-1 0 1 0 0,0 0 0 0 0,-8 15-1 0 0,-7 8-32 0 0,-2-1 1 0 0,-37 48-1 0 0,-9 14-5 0 0,10 3 18 0 0,4 3 0 0 0,-80 223 0 0 0,79-152-12 0 0,-38 221 0 0 0,54-116 36 0 0,35-217 0 0 0,2 0 0 0 0,10 88 0 0 0,-4-122 162 0 0,1 0 0 0 0,2 0 0 0 0,1 0 0 0 0,1-1 0 0 0,1 0-1 0 0,29 55 1 0 0,-27-64-35 0 0,1-1 0 0 0,0-1 1 0 0,2 0-1 0 0,0-1 0 0 0,1 0 0 0 0,0-1 0 0 0,2-1 0 0 0,0-1 0 0 0,37 24 0 0 0,-30-25-38 0 0,0-1-1 0 0,0-1 0 0 0,1-1 1 0 0,0-2-1 0 0,50 12 0 0 0,141 9 75 0 0,-198-28-158 0 0,-5 0-167 0 0,29 7 1 0 0,-41-8-239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2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72 1375 0 0,'-43'-12'-792'0'0,"2"1"6189"0"0,1-2 1 0 0,-49-23 3218 0 0,104 44-8260 0 0,-9-4-283 0 0,12 7-34 0 0,0 1-1 0 0,-1 0 0 0 0,-1 2 0 0 0,0-1 1 0 0,-1 2-1 0 0,-1 0 0 0 0,0 1 1 0 0,17 25-1 0 0,4 13-42 0 0,40 83-1 0 0,-46-76 7 0 0,-3 1-1 0 0,-2 1 1 0 0,-3 1-1 0 0,-4 1 1 0 0,-2 0-1 0 0,-2 1 1 0 0,4 107-1 0 0,-15-100-26 0 0,-3 0 1 0 0,-3 0-1 0 0,-4 0 0 0 0,-2 0 0 0 0,-4-2 1 0 0,-41 127-1 0 0,32-135-8 0 0,-2 0 1 0 0,-3-2-1 0 0,-67 106 0 0 0,-34 17 19 0 0,87-131 58 0 0,-74 71 0 0 0,-119 92 453 0 0,41-29-350 0 0,170-163-146 0 0,22-22 143 0 0,2-5-75 0 0,0-1-51 0 0,0-1 0 0 0,0 1 0 0 0,0 0 0 0 0,1-1 0 0 0,-1 1 0 0 0,1 0 0 0 0,0 0-1 0 0,3-7 1 0 0,17-34-129 0 0,-8 20-1153 0 0,-5 7-402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2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82 185 6911 0 0,'0'0'528'0'0,"-2"-1"-341"0"0,-7-2 451 0 0,8 3-298 0 0,0 0-1 0 0,1-1 0 0 0,-1 1 1 0 0,1 0-1 0 0,-1-1 0 0 0,0 1 1 0 0,1-1-1 0 0,-1 1 0 0 0,1-1 1 0 0,-1 1-1 0 0,1-1 0 0 0,0 1 1 0 0,-1-1-1 0 0,0 0 1 0 0,1 0-109 0 0,0 0 0 0 0,0 1 0 0 0,0-1 0 0 0,0 0 1 0 0,0 1-1 0 0,0-1 0 0 0,0 1 0 0 0,0-1 0 0 0,0 0 0 0 0,0 1 1 0 0,0-1-1 0 0,0 0 0 0 0,0 1 0 0 0,0-1 0 0 0,0 1 1 0 0,1-1-1 0 0,-1 0 0 0 0,7-9-1244 0 0,2 2 1330 0 0,0 0 1 0 0,0 1-1 0 0,1 0 0 0 0,0 1 0 0 0,0 0 1 0 0,16-7-1 0 0,11-6 141 0 0,-35 18-435 0 0,84-46 844 0 0,-74 42-726 0 0,1-1 1 0 0,-1 2 0 0 0,1 0 0 0 0,0 0 0 0 0,16-2 0 0 0,-26 6-122 0 0,-1 0-1 0 0,1 0 1 0 0,0 0 0 0 0,-1 0-1 0 0,1 0 1 0 0,-1 1-1 0 0,1-1 1 0 0,-1 1 0 0 0,4 1-1 0 0,6 4 61 0 0,-11-4-79 0 0,1 0 1 0 0,-1 1-1 0 0,1-1 0 0 0,-1 0 0 0 0,0 0 0 0 0,0 1 1 0 0,0-1-1 0 0,0 1 0 0 0,0-1 0 0 0,-1 1 0 0 0,1-1 0 0 0,-1 1 1 0 0,0 0-1 0 0,1-1 0 0 0,-1 1 0 0 0,0-1 0 0 0,-1 1 1 0 0,1 0-1 0 0,0-1 0 0 0,-2 6 0 0 0,-1 3 13 0 0,0 1 0 0 0,-1 0-1 0 0,-5 11 1 0 0,3-10-12 0 0,0-1 0 0 0,-2 0 0 0 0,1-1-1 0 0,-1 0 1 0 0,-14 15 0 0 0,-52 47 51 0 0,62-62-53 0 0,-30 24 16 0 0,-2-3 0 0 0,0-1 0 0 0,-70 36 0 0 0,105-61-16 0 0,3 0 11 0 0,5-4 241 0 0,3-1-59 0 0,5 1-114 0 0,-1 1-1 0 0,1-1 1 0 0,0-1-1 0 0,0 1 1 0 0,0-1-1 0 0,0 0 1 0 0,0 0 0 0 0,0-1-1 0 0,0 0 1 0 0,8-1-1 0 0,14-3 61 0 0,31-7-1 0 0,-41 7-79 0 0,36-8-61 0 0,-6 1 156 0 0,63-7-1 0 0,-97 17-287 0 0,0 0 0 0 0,1 1 0 0 0,-1 1 0 0 0,1 1 0 0 0,-1 0 0 0 0,0 0 0 0 0,0 2 0 0 0,21 7 0 0 0,-28-8-677 0 0,-1 1 1 0 0,0 0-1 0 0,0 0 0 0 0,12 9 1 0 0,-5-1-5876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2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5983 0 0,'-1'0'464'0'0,"-10"6"-226"0"0,-8 5 559 0 0,8 1 8511 0 0,19-4-7727 0 0,-1-5-1285 0 0,1-1-1 0 0,-1 0 0 0 0,1 0 1 0 0,0-1-1 0 0,0 0 0 0 0,-1 0 1 0 0,15-1-1 0 0,59-8 838 0 0,-45 3-727 0 0,27 1 112 0 0,89 3 0 0 0,-60 6-3432 0 0,-77-4 1992 0 0,1 0-6216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2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10135 0 0,'2'0'3144'0'0,"1"0"-2278"0"0,1 0 0 0 0,-1-1 0 0 0,1 1 0 0 0,-1-1 0 0 0,1 0 0 0 0,4-2 0 0 0,3-2 462 0 0,21-12 1 0 0,4-3-553 0 0,-15 11-541 0 0,1 1 0 0 0,0 0-1 0 0,0 2 1 0 0,0 1 0 0 0,36-4 0 0 0,-15 4-336 0 0,36-2 91 0 0,-68 6-625 0 0,1 2 0 0 0,-1-1 0 0 0,0 2 0 0 0,0-1 0 0 0,12 5 0 0 0,-7-1-708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39 164 9671 0 0,'0'0'748'0'0,"-5"8"-278"0"0,1 0 458 0 0,-2 2 841 0 0,-17 9 874 0 0,22-18-2121 0 0,9-9-370 0 0,-7 7-143 0 0,42-38 194 0 0,68-48 0 0 0,-96 77 72 0 0,0 0-1 0 0,1 1 1 0 0,1 1 0 0 0,-1 1 0 0 0,1 0 0 0 0,1 1 0 0 0,-1 1-1 0 0,34-5 1 0 0,-49 10-213 0 0,6-1 168 0 0,-1 0 0 0 0,0 1 0 0 0,11 0 0 0 0,-17 0-210 0 0,-1 0 1 0 0,1 1-1 0 0,0-1 1 0 0,-1 0 0 0 0,1 1-1 0 0,-1-1 1 0 0,1 1-1 0 0,-1-1 1 0 0,1 0 0 0 0,-1 1-1 0 0,1-1 1 0 0,-1 1-1 0 0,1 0 1 0 0,-1-1-1 0 0,0 1 1 0 0,1-1 0 0 0,-1 1-1 0 0,0 0 1 0 0,0-1-1 0 0,1 1 1 0 0,-1-1 0 0 0,0 1-1 0 0,0 0 1 0 0,0 0-1 0 0,2 16 131 0 0,-3-10-99 0 0,-1 0 0 0 0,0 0 0 0 0,-1 0 0 0 0,1 0 0 0 0,-1 0 1 0 0,0 0-1 0 0,-1-1 0 0 0,0 0 0 0 0,-5 8 0 0 0,-8 14 123 0 0,9-14-152 0 0,-1 2 93 0 0,0 1 0 0 0,-11 32 0 0 0,19-46-93 0 0,-1 1-1 0 0,1 0 0 0 0,0 0 0 0 0,1 0 0 0 0,-1 0 1 0 0,1 0-1 0 0,0 0 0 0 0,0 1 0 0 0,0-1 0 0 0,0 0 1 0 0,1 0-1 0 0,-1 0 0 0 0,1 0 0 0 0,0 0 0 0 0,0 0 1 0 0,1-1-1 0 0,-1 1 0 0 0,5 7 0 0 0,-5-9-107 0 0,1-1 0 0 0,-1 1 0 0 0,1 0 0 0 0,-1-1 0 0 0,1 1 1 0 0,0-1-1 0 0,0 1 0 0 0,-1-1 0 0 0,1 0 0 0 0,0 0 0 0 0,0 0 0 0 0,0 0 0 0 0,0 0 0 0 0,1-1 0 0 0,-1 1 0 0 0,0 0 0 0 0,0-1 0 0 0,0 0 0 0 0,3 1 1 0 0,9-1-7522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4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13847 0 0,'0'0'3055'0'0,"2"2"-2990"0"0,2 2 1 0 0,-1 1-450 0 0,-14 0-738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4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10 4607 0 0,'0'0'354'0'0,"9"-8"6833"0"0,-9 7-6977 0 0,1 1-1 0 0,-1 0 1 0 0,0 0 0 0 0,0 0 0 0 0,1 0 0 0 0,-1 0-1 0 0,0 0 1 0 0,0 0 0 0 0,1 0 0 0 0,-1 0 0 0 0,0 0-1 0 0,1 0 1 0 0,-1 0 0 0 0,0 0 0 0 0,0 0-1 0 0,1 0 1 0 0,-1 0 0 0 0,0 1 0 0 0,3 3 2936 0 0,-1 1-4303 0 0,-1 0 1251 0 0,0 0 1 0 0,-1 0-1 0 0,1-1 0 0 0,-1 1 0 0 0,0 0 1 0 0,-1 0-1 0 0,1 0 0 0 0,-1 0 0 0 0,-2 7 0 0 0,-16 45 197 0 0,14-45-272 0 0,-112 252 237 0 0,95-213-254 0 0,16-34 13 0 0,-2 1 1 0 0,0-1 0 0 0,-14 20-1 0 0,-4 1-41 0 0,2-2-117 0 0,-1-1 1 0 0,-42 44 0 0 0,36-54-1443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4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9 7367 0 0,'-2'-1'7302'0'0,"0"1"-7141"0"0,-1-1 0 0 0,1 1 0 0 0,-1-1 1 0 0,1 1-1 0 0,-1 0 0 0 0,1 0 1 0 0,-1 0-1 0 0,1 0 0 0 0,-1 1 0 0 0,1-1 1 0 0,-1 1-1 0 0,1-1 0 0 0,-1 1 1 0 0,1 0-1 0 0,0 0 0 0 0,-1 0 0 0 0,1 0 1 0 0,0 0-1 0 0,-3 3 0 0 0,-6 3-10 0 0,1 1 0 0 0,-14 13 0 0 0,16-14-33 0 0,-27 28-67 0 0,1 1 0 0 0,-51 74 0 0 0,13-17-22 0 0,57-75-25 0 0,1 1 0 0 0,1 0-1 0 0,1 1 1 0 0,-14 30 0 0 0,22-42-2 0 0,1 1 1 0 0,0-1-1 0 0,1 1 1 0 0,0 0-1 0 0,0 0 1 0 0,0 11-1 0 0,2-14 0 0 0,0-1-1 0 0,0 1 1 0 0,1 0 0 0 0,0-1-1 0 0,0 1 1 0 0,0 0-1 0 0,1-1 1 0 0,0 0-1 0 0,0 1 1 0 0,5 9 0 0 0,-5-12 38 0 0,0 0 1 0 0,1 0 0 0 0,-1 0 0 0 0,1 0-1 0 0,0-1 1 0 0,-1 1 0 0 0,1-1 0 0 0,0 1-1 0 0,1-1 1 0 0,-1 0 0 0 0,0-1 0 0 0,0 1-1 0 0,1 0 1 0 0,-1-1 0 0 0,1 0 0 0 0,0 0 0 0 0,-1 0-1 0 0,1 0 1 0 0,0 0 0 0 0,0-1 0 0 0,-1 0-1 0 0,1 0 1 0 0,0 0 0 0 0,4 0 0 0 0,7-2 155 0 0,0 0 1 0 0,0-1 0 0 0,0 0-1 0 0,23-10 1 0 0,-17 5-75 0 0,0-1-1 0 0,-2-1 1 0 0,1-1-1 0 0,-1-1 0 0 0,-1 0 1 0 0,25-22-1 0 0,-9 3-17 0 0,-1-3 0 0 0,30-38 0 0 0,-47 52-70 0 0,-1-1 1 0 0,0-1 0 0 0,-2 0 0 0 0,13-30-1 0 0,-21 40-53 0 0,0-1 0 0 0,-1 1 0 0 0,0-1 0 0 0,0 0 0 0 0,-2-1 0 0 0,0 1 0 0 0,0-1 0 0 0,-1 1 0 0 0,-2-25 0 0 0,1 33-53 0 0,-1 1 0 0 0,0-1-1 0 0,0 1 1 0 0,0 0-1 0 0,-1-1 1 0 0,1 1 0 0 0,-1 0-1 0 0,0 0 1 0 0,0 0-1 0 0,0 1 1 0 0,-1-1 0 0 0,0 0-1 0 0,1 1 1 0 0,-1-1-1 0 0,-1 1 1 0 0,1 0 0 0 0,0 0-1 0 0,-1 0 1 0 0,1 1-1 0 0,-1-1 1 0 0,0 1 0 0 0,-5-3-1 0 0,3 3-17 0 0,1 0-1 0 0,-1 0 0 0 0,0 1 1 0 0,1 0-1 0 0,-1 0 0 0 0,0 0 1 0 0,0 0-1 0 0,1 1 0 0 0,-1 0 1 0 0,0 1-1 0 0,0-1 0 0 0,0 1 1 0 0,1 0-1 0 0,-1 0 0 0 0,0 1 1 0 0,-8 3-1 0 0,-69 30-1424 0 0,82-34 1043 0 0,11-7-2688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4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547 462 7367 0 0,'0'0'568'0'0,"-2"-10"3370"0"0,1 6-3413 0 0,1 0 0 0 0,0 0 0 0 0,0-1 1 0 0,0 1-1 0 0,0 0 0 0 0,1 0 0 0 0,-1 0 1 0 0,1-1-1 0 0,0 1 0 0 0,1 0 1 0 0,-1 0-1 0 0,1 0 0 0 0,3-6 0 0 0,5-6-315 0 0,0 1 0 0 0,12-15 0 0 0,10-14 236 0 0,-27 36-473 0 0,0-1 1 0 0,-1 1-1 0 0,0-1 1 0 0,-1 0 0 0 0,1 0-1 0 0,-2 0 1 0 0,1 0-1 0 0,-1-1 1 0 0,-1 1-1 0 0,0 0 1 0 0,0-1-1 0 0,-1 1 1 0 0,0-1-1 0 0,0 0 1 0 0,-1 1 0 0 0,0 0-1 0 0,-1-1 1 0 0,-5-16-1 0 0,5 20-20 0 0,-1 0 0 0 0,1 0 0 0 0,-1 0 0 0 0,0 0 0 0 0,0 0 0 0 0,-1 1 0 0 0,0 0 0 0 0,0-1 0 0 0,-6-6 0 0 0,6 9 34 0 0,1 1 1 0 0,0-1 0 0 0,-1 1-1 0 0,1-1 1 0 0,-1 1 0 0 0,1 0-1 0 0,-1 0 1 0 0,0 1 0 0 0,0-1-1 0 0,0 1 1 0 0,0 0 0 0 0,0 0-1 0 0,0 0 1 0 0,-1 1 0 0 0,-6-1-1 0 0,3 1-3 0 0,0 1 0 0 0,0 1-1 0 0,0-1 1 0 0,0 1 0 0 0,0 0 0 0 0,1 1 0 0 0,-1 0-1 0 0,1 0 1 0 0,0 1 0 0 0,0 0 0 0 0,-8 5-1 0 0,-9 9-27 0 0,-36 33 0 0 0,57-49 39 0 0,-162 161-75 0 0,126-119 78 0 0,-64 95 0 0 0,91-120 13 0 0,-12 27 0 0 0,20-39-3 0 0,1 2-1 0 0,0-1 1 0 0,1 0-1 0 0,0 1 1 0 0,0-1-1 0 0,-1 13 1 0 0,3-19 4 0 0,-1 0 0 0 0,1 0-1 0 0,0-1 1 0 0,0 1 0 0 0,0 0 0 0 0,0 0 0 0 0,1 0 0 0 0,-1-1 0 0 0,0 1-1 0 0,1 0 1 0 0,-1 0 0 0 0,1-1 0 0 0,0 1 0 0 0,-1 0 0 0 0,1-1 0 0 0,0 1-1 0 0,0 0 1 0 0,0-1 0 0 0,0 0 0 0 0,1 1 0 0 0,-1-1 0 0 0,0 1-1 0 0,0-1 1 0 0,1 0 0 0 0,-1 0 0 0 0,1 0 0 0 0,-1 0 0 0 0,1 0 0 0 0,-1 0-1 0 0,1 0 1 0 0,0-1 0 0 0,0 1 0 0 0,-1-1 0 0 0,1 1 0 0 0,0-1 0 0 0,0 1-1 0 0,-1-1 1 0 0,4 0 0 0 0,5 0 79 0 0,0 0-1 0 0,0-1 1 0 0,-1 0-1 0 0,1-1 1 0 0,16-4-1 0 0,13-5 193 0 0,58-24 0 0 0,-74 25-225 0 0,0-1 0 0 0,-1-1 0 0 0,36-27 0 0 0,-41 26-57 0 0,-1-1 0 0 0,-1-1 0 0 0,0-1 0 0 0,-1 0 0 0 0,-1 0 0 0 0,0-2 0 0 0,-2 0 0 0 0,0 0 0 0 0,14-30 0 0 0,-24 45 1 0 0,0 2-3 0 0,-1 1 0 0 0,1-1 0 0 0,-1 0 0 0 0,0 0 0 0 0,1 0 0 0 0,-1 1 0 0 0,0-1 0 0 0,0 0 0 0 0,0 0 0 0 0,0 0 0 0 0,0 1 0 0 0,0-1 0 0 0,0 0 0 0 0,0 0 0 0 0,0-1 0 0 0,0 0-69 0 0,-2 3 65 0 0,-1-1 0 0 0,1 0 0 0 0,-1 1 0 0 0,1 0 0 0 0,0-1 0 0 0,-1 1 0 0 0,1 0 0 0 0,0 0 0 0 0,0 0 0 0 0,0 0 0 0 0,0 1 0 0 0,0-1 0 0 0,0 1 0 0 0,0-1 0 0 0,0 1 0 0 0,0 0 0 0 0,1 0 1 0 0,-1-1-1 0 0,0 1 0 0 0,1 0 0 0 0,0 0 0 0 0,0 1 0 0 0,-1-1 0 0 0,0 3 0 0 0,-3 7 3 0 0,1 0 0 0 0,0 0 0 0 0,-4 18 0 0 0,6-21 2 0 0,-17 58 23 0 0,-3-1 0 0 0,-2-1-1 0 0,-4-1 1 0 0,-2-1 0 0 0,-43 64-1 0 0,-38 62-280 0 0,103-174-1218 0 0,4-6-2842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4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10135 0 0,'0'0'1316'0'0,"1"2"96"0"0,0 0-947 0 0,0 1 0 0 0,-1-1-1 0 0,1 0 1 0 0,0 1 0 0 0,-1-1-1 0 0,1 0 1 0 0,-1 1 0 0 0,0-1-1 0 0,0 1 1 0 0,0-1 0 0 0,0 0-1 0 0,-1 4 1 0 0,0-1-89 0 0,0 0-1 0 0,-1 1 1 0 0,1-1-1 0 0,-1 0 1 0 0,-3 5-1 0 0,-4 6-242 0 0,-1 0-1 0 0,-15 18 1 0 0,17-23 271 0 0,6-8-798 0 0,-5 7 814 0 0,5-4-5580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4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524 304 4143 0 0,'0'0'15639'0'0,"1"-1"-15318"0"0,5-6-276 0 0,-1 0 1 0 0,0 0-1 0 0,-1-1 0 0 0,0 0 0 0 0,0 1 1 0 0,0-1-1 0 0,-1 0 0 0 0,0-1 0 0 0,-1 1 1 0 0,0-1-1 0 0,0 1 0 0 0,-1-1 0 0 0,0 1 1 0 0,0-1-1 0 0,-1 0 0 0 0,0 1 0 0 0,-1-1 1 0 0,0 0-1 0 0,0 1 0 0 0,-1-1 0 0 0,0 1 0 0 0,0-1 1 0 0,-1 1-1 0 0,0 0 0 0 0,-1 0 0 0 0,0 0 1 0 0,0 0-1 0 0,-7-9 0 0 0,8 13-64 0 0,0-1-1 0 0,0 1 1 0 0,-1 0-1 0 0,1 0 1 0 0,-1 1 0 0 0,0-1-1 0 0,0 1 1 0 0,0 0-1 0 0,0 0 1 0 0,-1 0-1 0 0,1 1 1 0 0,-1-1 0 0 0,0 1-1 0 0,0 0 1 0 0,0 0-1 0 0,0 1 1 0 0,0-1-1 0 0,0 1 1 0 0,0 1 0 0 0,0-1-1 0 0,0 1 1 0 0,-1-1-1 0 0,1 1 1 0 0,0 1-1 0 0,0-1 1 0 0,0 1 0 0 0,-6 1-1 0 0,2 1-2 0 0,0 0-1 0 0,0 1 0 0 0,0 0 1 0 0,1 0-1 0 0,-14 9 1 0 0,-38 32-88 0 0,31-20 100 0 0,2 1 0 0 0,0 2 0 0 0,1 0 1 0 0,2 2-1 0 0,1 1 0 0 0,2 1 0 0 0,-28 54 0 0 0,38-63 51 0 0,0 1 1 0 0,-8 31-1 0 0,16-47-40 0 0,1 0-1 0 0,1 0 1 0 0,0 0 0 0 0,0 0-1 0 0,0 0 1 0 0,1 0 0 0 0,0 0-1 0 0,1 0 1 0 0,0 0 0 0 0,0 0 0 0 0,3 11-1 0 0,-3-17 8 0 0,0 0 0 0 0,-1 0 0 0 0,1 0 0 0 0,0 0 0 0 0,1 0-1 0 0,-1 0 1 0 0,0 0 0 0 0,0-1 0 0 0,1 1 0 0 0,-1 0 0 0 0,1-1 0 0 0,0 1-1 0 0,-1-1 1 0 0,1 1 0 0 0,0-1 0 0 0,0 0 0 0 0,3 2 0 0 0,-2-2 18 0 0,1 0 1 0 0,-1 0 0 0 0,1 0-1 0 0,0 0 1 0 0,-1-1 0 0 0,1 1-1 0 0,0-1 1 0 0,-1 0 0 0 0,8-1-1 0 0,3-1 110 0 0,0-1 0 0 0,-1 0 0 0 0,1-1 0 0 0,19-9 0 0 0,2-2-55 0 0,0-1 0 0 0,0-2 0 0 0,-2-2-1 0 0,35-26 1 0 0,-50 32-51 0 0,0-1 0 0 0,-1 0-1 0 0,-1-2 1 0 0,-1 0 0 0 0,0 0 0 0 0,-1-1 0 0 0,-1-1-1 0 0,15-28 1 0 0,-26 43-28 0 0,4-13-16 0 0,-28 38-113 0 0,6-1 101 0 0,2 1 0 0 0,-16 29-1 0 0,6-10 29 0 0,-127 228-2 0 0,134-234-74 0 0,1 2 1 0 0,2 0-1 0 0,1 0 0 0 0,2 1 0 0 0,-8 48 1 0 0,18-78-327 0 0,0 0 0 0 0,1 0 0 0 0,0 0 1 0 0,1 12-1 0 0,-1-19 285 0 0,1 1 0 0 0,-1-1-1 0 0,0 1 1 0 0,0-1 0 0 0,1 0 0 0 0,-1 1 0 0 0,0-1 0 0 0,1 1 0 0 0,-1-1-1 0 0,0 0 1 0 0,1 0 0 0 0,-1 1 0 0 0,1-1 0 0 0,-1 0 0 0 0,0 0 0 0 0,1 1-1 0 0,-1-1 1 0 0,1 0 0 0 0,-1 0 0 0 0,1 0 0 0 0,-1 0 0 0 0,1 0-1 0 0,-1 1 1 0 0,1-1 0 0 0,-1 0 0 0 0,2 0 0 0 0,-2 0-191 0 0,3 0 29 0 0,-1 0 1 0 0,1 0-1 0 0,-1 0 0 0 0,0-1 0 0 0,0 1 1 0 0,5-2-1 0 0,18-8-1674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4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60 275 7367 0 0,'-1'1'568'0'0,"-27"15"255"0"0,-3 1 10298 0 0,41-18-10690 0 0,0 0-1 0 0,0-1 1 0 0,0 0-1 0 0,14-5 1 0 0,7-2 159 0 0,34-6 285 0 0,269-68 602 0 0,-129 16-1320 0 0,-135 43-114 0 0,67-28 38 0 0,-37 8-81 0 0,-88 42 0 0 0,-11 3-6 0 0,0-1 1 0 0,0 1-1 0 0,0 0 0 0 0,0-1 1 0 0,0 1-1 0 0,-1 0 0 0 0,1 0 0 0 0,0 0 1 0 0,0 0-1 0 0,-1 0 0 0 0,1 0 1 0 0,0 0-1 0 0,-1 0 0 0 0,1 0 1 0 0,-1 0-1 0 0,1 0 0 0 0,-1 0 0 0 0,0 0 1 0 0,1 0-1 0 0,-1 1 0 0 0,0-1 1 0 0,0 0-1 0 0,0 0 0 0 0,0 2 0 0 0,0 3-33 0 0,0 1-1 0 0,0-1 0 0 0,-2 9 1 0 0,-3 6 26 0 0,0-1 0 0 0,-2 1 0 0 0,0-1 0 0 0,-1-1 0 0 0,-1 1 0 0 0,-19 28 0 0 0,-81 102 28 0 0,74-104-22 0 0,-69 81 7 0 0,-27 36 0 0 0,66-55 0 0 0,46-73 0 0 0,10-19 0 0 0,0 1 0 0 0,2 0 0 0 0,0 0 0 0 0,-7 30 0 0 0,12-37-23 0 0,2-8-98 0 0,0-2-147 0 0,0 1 178 0 0,0-1 0 0 0,1 1-1 0 0,-1-1 1 0 0,1 1 0 0 0,-1-1-1 0 0,0 0 1 0 0,1 1 0 0 0,-1-1-1 0 0,1 0 1 0 0,-1 0-1 0 0,1 1 1 0 0,-1-1 0 0 0,1 0-1 0 0,-1 0 1 0 0,1 0 0 0 0,-1 1-1 0 0,1-1 1 0 0,-1 0 0 0 0,1 0-1 0 0,0 0 1 0 0,11 0-1697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4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1464 13647 0 0,'0'0'1239'0'0,"1"3"-1022"0"0,-1 23 714 0 0,0-12 3879 0 0,6-30-2752 0 0,3-10-1666 0 0,1 0 1 0 0,15-26-1 0 0,-2 3-137 0 0,20-46 146 0 0,67-175-21 0 0,-17-106-299 0 0,-30-6-358 0 0,-58 345 108 0 0,-1-45-1 0 0,-4 80 114 0 0,-14 21-365 0 0,-9 12 339 0 0,6-6 30 0 0,-1-1 0 0 0,0-2 0 0 0,-29 27-1 0 0,-10-2-33 0 0,-110 67 0 0 0,45-34 32 0 0,-131 103 43 0 0,239-173 24 0 0,11-9 246 0 0,4-3-228 0 0,0-1 0 0 0,0 0 0 0 0,0 1-1 0 0,0-1 1 0 0,0 1 0 0 0,1-1 0 0 0,-1 1 0 0 0,1-1 0 0 0,0 1-1 0 0,2-3 1 0 0,2-2 25 0 0,30-40 76 0 0,2 1 1 0 0,77-74-1 0 0,46-28-132 0 0,-12-12 0 0 0,-126 130-66 0 0,-1-1 1 0 0,19-38-1 0 0,-35 59 44 0 0,-5 10 12 0 0,0 1 0 0 0,-1 0 0 0 0,1 0-1 0 0,0-1 1 0 0,0 1 0 0 0,-1 0-1 0 0,1 0 1 0 0,0 0 0 0 0,-1 0-1 0 0,1 1 1 0 0,8 20-9 0 0,-1-1 0 0 0,-2 1 1 0 0,0 1-1 0 0,4 36 0 0 0,0-6 29 0 0,-4-27 12 0 0,0 1-1 0 0,2-1 1 0 0,2-1-1 0 0,0 0 1 0 0,1 0 0 0 0,22 35-1 0 0,-25-48-188 0 0,0 0-1 0 0,1-1 1 0 0,0 0-1 0 0,1-1 1 0 0,0 0-1 0 0,0 0 1 0 0,1-1-1 0 0,1-1 1 0 0,-1 0-1 0 0,1 0 1 0 0,1-1-1 0 0,-1-1 1 0 0,1 0-1 0 0,18 6 1 0 0,-5-5-1728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4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42 5063 0 0,'-14'-6'448'0'0,"0"-2"-352"0"0,-7-6-96 0 0,3 0 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4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46 8287 0 0,'4'-34'756'0'0,"-6"25"-270"0"0,1 9-307 0 0,0-1 0 0 0,0 1 0 0 0,0 0 0 0 0,0-1 1 0 0,1 1-1 0 0,-1 0 0 0 0,0 0 0 0 0,0-1 0 0 0,0 1 0 0 0,0 0 1 0 0,0 0-1 0 0,0 0 0 0 0,0 0 0 0 0,0 1 0 0 0,0-1 1 0 0,0 0-1 0 0,0 0 0 0 0,0 0 0 0 0,0 1 0 0 0,0-1 0 0 0,0 1 1 0 0,0-1-1 0 0,0 0 0 0 0,1 1 0 0 0,-1 0 0 0 0,0-1 0 0 0,0 1 1 0 0,1-1-1 0 0,-2 3 0 0 0,-24 21 3612 0 0,7 0-3396 0 0,1 1 0 0 0,2 1 1 0 0,-20 40-1 0 0,23-41-240 0 0,-83 186 412 0 0,14 7-427 0 0,17-42-127 0 0,61-168-29 0 0,-40 95 66 0 0,39-91-108 0 0,-2-1 1 0 0,0 0 0 0 0,0 0-1 0 0,-1 0 1 0 0,0-1 0 0 0,-14 12-1 0 0,16-17-2265 0 0,11-14 448 0 0,6-4 297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7367 0 0,'0'0'568'0'0,"-1"2"-373"0"0,-15 16 1219 0 0,1 1-1 0 0,1 1 1 0 0,1 1 0 0 0,-11 22 0 0 0,6-11-548 0 0,-41 68 1609 0 0,-93 170 1021 0 0,142-249-3310 0 0,-10 21 61 0 0,-2-1-1 0 0,-51 71 1 0 0,40-66-2322 0 0,23-36 875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5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314 119 2303 0 0,'14'-23'397'0'0,"21"-23"-1"0"0,-10 18 5573 0 0,-7 7 5863 0 0,-19 34-11227 0 0,-2 3-394 0 0,-2 1 0 0 0,0-1 0 0 0,-1 0 0 0 0,-15 29 0 0 0,8-18-38 0 0,-209 430 284 0 0,212-439-450 0 0,-57 94 71 0 0,39-67-130 0 0,20-35-20 0 0,-5 6-378 0 0,10-8-3078 0 0,6-8 1127 0 0,12-4-3873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5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8287 0 0,'8'-8'736'0'0,"0"0"-584"0"0,0-2-152 0 0,0 0 0 0 0,-2 2 1104 0 0,2 2 112 0 0,4 6-2072 0 0,0 0 296 0 0,0 2-2200 0 0,0 2-440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1:5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16 5983 0 0,'0'0'6219'0'0,"-7"-6"-2867"0"0,6 4-3147 0 0,-1 1 1 0 0,0 0-1 0 0,0 0 0 0 0,0 1 1 0 0,0-1-1 0 0,0 0 0 0 0,0 0 1 0 0,0 1-1 0 0,0 0 0 0 0,0-1 1 0 0,0 1-1 0 0,0 0 0 0 0,0 0 1 0 0,0 0-1 0 0,0 0 1 0 0,0 0-1 0 0,0 1 0 0 0,0-1 1 0 0,0 0-1 0 0,-3 2 0 0 0,-5 1 5 0 0,0 1-1 0 0,-15 8 0 0 0,17-8 63 0 0,-20 10-111 0 0,2 1-1 0 0,0 2 1 0 0,1 1 0 0 0,1 0 0 0 0,-28 29 0 0 0,-92 113-95 0 0,113-120-36 0 0,2 1 0 0 0,1 2 1 0 0,2 0-1 0 0,2 2 1 0 0,2 0-1 0 0,-24 77 1 0 0,44-117-22 0 0,0 1 0 0 0,1-1 0 0 0,0 1 1 0 0,0 0-1 0 0,1 0 0 0 0,0-1 0 0 0,0 1 1 0 0,0 0-1 0 0,0 0 0 0 0,1-1 0 0 0,0 1 0 0 0,0 0 1 0 0,1-1-1 0 0,0 1 0 0 0,2 6 0 0 0,-1-8 20 0 0,-1-1 1 0 0,0 1-1 0 0,1 0 0 0 0,0-1 0 0 0,-1 0 0 0 0,1 1 0 0 0,1-1 1 0 0,-1 0-1 0 0,0-1 0 0 0,1 1 0 0 0,0 0 0 0 0,-1-1 0 0 0,1 0 1 0 0,0 0-1 0 0,0 0 0 0 0,0-1 0 0 0,0 1 0 0 0,1-1 0 0 0,6 2 0 0 0,12 0 169 0 0,0-1 0 0 0,0-1 0 0 0,1-1 0 0 0,-1-1-1 0 0,0-1 1 0 0,0-1 0 0 0,0-1 0 0 0,0-1-1 0 0,-1-1 1 0 0,27-11 0 0 0,-5-1-83 0 0,-1-2 0 0 0,0-1-1 0 0,74-52 1 0 0,-101 61-93 0 0,0 0-1 0 0,-1-1 1 0 0,0-1-1 0 0,-2 0 1 0 0,1-1-1 0 0,-2 0 1 0 0,0-1-1 0 0,-1-1 1 0 0,0 0-1 0 0,13-30 1 0 0,-19 34-17 0 0,0 0 1 0 0,-1 0 0 0 0,0 0-1 0 0,-1-1 1 0 0,0 0 0 0 0,-1 0 0 0 0,-1 0-1 0 0,-1 0 1 0 0,1 0 0 0 0,-2 0 0 0 0,0 0-1 0 0,-1 1 1 0 0,0-1 0 0 0,-1 0-1 0 0,-8-22 1 0 0,5 21-119 0 0,0 1-1 0 0,-1 0 1 0 0,0 0 0 0 0,-1 0 0 0 0,-1 1-1 0 0,-17-21 1 0 0,20 28-13 0 0,-1-1 0 0 0,1 2 0 0 0,-1-1 0 0 0,0 1-1 0 0,0 0 1 0 0,-1 0 0 0 0,1 1 0 0 0,-1 0 0 0 0,0 0 0 0 0,0 1 0 0 0,0 0 0 0 0,-1 0 0 0 0,-15-2-1 0 0,14 3-443 0 0,-1 1-1 0 0,1 1 0 0 0,-1 0 0 0 0,-17 1 0 0 0,-4 6-6832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2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508 260 6447 0 0,'0'0'7844'0'0,"-11"0"-6182"0"0,11 0-1639 0 0,-14 2 1168 0 0,14-2-1021 0 0,-1 1 1 0 0,0-1 0 0 0,0 0-1 0 0,1 0 1 0 0,-1 0-1 0 0,0 1 1 0 0,0-1 0 0 0,1 0-1 0 0,-1 1 1 0 0,0-1 0 0 0,1 0-1 0 0,-1 1 1 0 0,0-1-1 0 0,1 1 1 0 0,-1-1 0 0 0,1 1-1 0 0,-1-1 1 0 0,0 2 0 0 0,1 0-169 0 0,-1 1 1 0 0,1 0 0 0 0,-1 0 0 0 0,1 0 0 0 0,0-1 0 0 0,0 1 0 0 0,1 0 0 0 0,-1 0 0 0 0,1 0 0 0 0,-1-1 0 0 0,1 1 0 0 0,1 3 0 0 0,1 5 51 0 0,-2-8-32 0 0,-1 1 0 0 0,1 0 0 0 0,0-1 0 0 0,0 1 0 0 0,1-1 0 0 0,-1 1 0 0 0,1-1 0 0 0,-1 0 0 0 0,1 1 0 0 0,0-1 1 0 0,0 0-1 0 0,1 0 0 0 0,2 3 0 0 0,2 2 50 0 0,-4-5-22 0 0,0 0 1 0 0,0 0 0 0 0,1 0-1 0 0,-1 0 1 0 0,1-1 0 0 0,-1 1-1 0 0,1-1 1 0 0,0 0 0 0 0,0 0-1 0 0,0 0 1 0 0,0-1-1 0 0,0 0 1 0 0,0 1 0 0 0,0-1-1 0 0,1-1 1 0 0,-1 1 0 0 0,0 0-1 0 0,1-1 1 0 0,-1 0 0 0 0,9-1-1 0 0,3-1 44 0 0,0-1 0 0 0,0 0 0 0 0,-1-1 0 0 0,17-7 0 0 0,5-3-53 0 0,-1-2-1 0 0,36-21 1 0 0,65-46 81 0 0,-114 68-118 0 0,-21 14-44 0 0,0-1 1 0 0,0 1-1 0 0,0 0 0 0 0,0-1 0 0 0,0 0 1 0 0,0 1-1 0 0,0-1 0 0 0,-1 0 0 0 0,1 0 0 0 0,-1 0 1 0 0,0 0-1 0 0,1 0 0 0 0,-1-1 0 0 0,0 1 1 0 0,0 0-1 0 0,-1 0 0 0 0,1-1 0 0 0,1-3 1 0 0,-2-1-109 0 0,0 0 0 0 0,0 0 0 0 0,0 0 1 0 0,-1 0-1 0 0,-2-8 0 0 0,3 11 134 0 0,-4-27-259 0 0,-1-13-64 0 0,4 40 278 0 0,0 1-1 0 0,0-1 1 0 0,0 0-1 0 0,-1 0 1 0 0,1 1 0 0 0,-1-1-1 0 0,-3-6 1 0 0,3 9 19 0 0,0-1 0 0 0,1 0-1 0 0,-1 1 1 0 0,0-1 0 0 0,0 1 0 0 0,0 0 0 0 0,0 0-1 0 0,0-1 1 0 0,0 1 0 0 0,0 0 0 0 0,0 1 0 0 0,0-1 0 0 0,0 0-1 0 0,-1 1 1 0 0,1-1 0 0 0,0 1 0 0 0,-1 0 0 0 0,1-1-1 0 0,0 1 1 0 0,-1 0 0 0 0,1 1 0 0 0,-4-1 0 0 0,-5 2-58 0 0,0 1 0 0 0,0-1 0 0 0,-14 7 0 0 0,9-4 67 0 0,-147 58-515 0 0,101-36 80 0 0,-72 19 0 0 0,107-38 456 0 0,-48 19 1 0 0,63-21 9 0 0,0 0 0 0 0,1 1 0 0 0,-1 0 1 0 0,1 1-1 0 0,1 0 0 0 0,-12 11 0 0 0,-46 56 0 0 0,3 2 0 0 0,-60 94 0 0 0,115-157 52 0 0,1 0-1 0 0,1 1 1 0 0,0 0-1 0 0,1 1 0 0 0,0 0 1 0 0,-6 23-1 0 0,12-36-3 0 0,1 0 0 0 0,0-1 0 0 0,-1 1 0 0 0,1 0-1 0 0,0-1 1 0 0,0 1 0 0 0,0 0 0 0 0,1 0 0 0 0,-1-1-1 0 0,1 1 1 0 0,-1-1 0 0 0,1 1 0 0 0,0 0 0 0 0,0-1 0 0 0,2 5-1 0 0,0-3 34 0 0,-1-1 0 0 0,1 1 0 0 0,0-1 0 0 0,0 0 0 0 0,0 0 0 0 0,0 0 0 0 0,0-1 0 0 0,1 1 0 0 0,4 2 0 0 0,4 2 129 0 0,1-1-1 0 0,0-1 1 0 0,0 0-1 0 0,0-1 1 0 0,16 3-1 0 0,6-1 133 0 0,0-2 0 0 0,39 0 0 0 0,-3 0 20 0 0,1 1-172 0 0,1-3-1 0 0,83-9 0 0 0,-135 5-158 0 0,-1-1 0 0 0,0-1 0 0 0,0 0-1 0 0,0-2 1 0 0,0-1 0 0 0,-1 0 0 0 0,23-12 0 0 0,-40 18-81 0 0,-11 2-682 0 0,0 1 208 0 0,0 0 0 0 0,0 0 1 0 0,1 1-1 0 0,-1 0 0 0 0,1 1 1 0 0,-13 7-1 0 0,13-6-1651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2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3223 0 0,'-9'5'16170'0'0,"2"2"-10924"0"0,7-6-5185 0 0,0 0 0 0 0,0 1 0 0 0,0-1 0 0 0,0 0 0 0 0,0 0 0 0 0,0 0 0 0 0,1 1 0 0 0,-1-1 0 0 0,0 0 0 0 0,1 0-1 0 0,-1 0 1 0 0,1 1 0 0 0,-1-1 0 0 0,1 0 0 0 0,0 0 0 0 0,1 1 0 0 0,1 0-168 0 0,0-1 0 0 0,1 0 0 0 0,-1 0 0 0 0,1 0 1 0 0,-1 0-1 0 0,8 0 0 0 0,13-3-6817 0 0,-6-1-824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3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86 9583 0 0,'0'0'439'0'0,"1"-1"-10"0"0,25-17-225 0 0,-14 10 788 0 0,-1 0 0 0 0,0-1 0 0 0,0 0 0 0 0,-1-1 0 0 0,12-13 1606 0 0,-33 24-2380 0 0,-1 3-200 0 0,0 0-1 0 0,0 1 0 0 0,0 1 1 0 0,-14 8-1 0 0,-43 34 65 0 0,21-14-59 0 0,-43 27-23 0 0,-55 35 0 0 0,141-92-2 0 0,-18 8 15 0 0,29-15 1 0 0,1 1 0 0 0,0 1 0 0 0,8-2 0 0 0,18-3-77 0 0,-16 1 51 0 0,1 2 0 0 0,-1 0 0 0 0,1 1-1 0 0,0 1 1 0 0,0 0 0 0 0,-1 2 0 0 0,1 0-1 0 0,0 1 1 0 0,-1 0 0 0 0,1 2 0 0 0,-1 0 0 0 0,0 1-1 0 0,0 1 1 0 0,0 0 0 0 0,-1 1 0 0 0,0 1-1 0 0,28 19 1 0 0,-39-24 12 0 0,0 0 0 0 0,-1 1 0 0 0,0-1 0 0 0,0 1 0 0 0,0 0 0 0 0,0 1-1 0 0,-1-1 1 0 0,1 0 0 0 0,4 10 0 0 0,-7-12 1 0 0,0 0-1 0 0,0 1 1 0 0,0-1 0 0 0,-1 1-1 0 0,1 0 1 0 0,-1-1-1 0 0,1 1 1 0 0,-1-1 0 0 0,0 1-1 0 0,0 0 1 0 0,0-1 0 0 0,0 1-1 0 0,0-1 1 0 0,-1 1 0 0 0,1 0-1 0 0,-1-1 1 0 0,0 1-1 0 0,0-1 1 0 0,0 1 0 0 0,0-1-1 0 0,0 0 1 0 0,-3 4 0 0 0,-7 8 64 0 0,0-1 0 0 0,-1 0 1 0 0,-1-1-1 0 0,-16 13 1 0 0,24-21-55 0 0,-5 4 2 0 0,0-1 0 0 0,-1 0-1 0 0,1-1 1 0 0,-1 0 0 0 0,0-1-1 0 0,-13 4 1 0 0,-73 19-299 0 0,84-25 235 0 0,-12 3-113 0 0,-1-1 0 0 0,0-1 0 0 0,-45 1 0 0 0,70-5-181 0 0,-6 0 836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3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379 223 2303 0 0,'0'0'102'0'0,"2"-1"-1"0"0,4-8 917 0 0,-1 0-1 0 0,0 0 1 0 0,0 0-1 0 0,-1 0 1 0 0,0-1 0 0 0,0 0-1 0 0,-1 0 1 0 0,-1 0-1 0 0,3-18 1 0 0,-4 21-910 0 0,0-1 0 0 0,-1 1 0 0 0,0 0 0 0 0,-1 0 0 0 0,-1-8 0 0 0,2 11-57 0 0,-1 1 0 0 0,0-1 1 0 0,0 1-1 0 0,-1 0 0 0 0,1-1 0 0 0,-1 1 1 0 0,1 0-1 0 0,-1 0 0 0 0,0 0 0 0 0,0 0 1 0 0,-1 0-1 0 0,-3-3 0 0 0,5 4 3 0 0,-1 1-1 0 0,1 0 1 0 0,-1 0 0 0 0,0 0-1 0 0,0 0 1 0 0,1 0-1 0 0,-1 0 1 0 0,0 0-1 0 0,0 1 1 0 0,0-1 0 0 0,0 1-1 0 0,0-1 1 0 0,0 1-1 0 0,0 0 1 0 0,0 0-1 0 0,0 0 1 0 0,0 0 0 0 0,0 0-1 0 0,0 0 1 0 0,0 0-1 0 0,0 1 1 0 0,0-1-1 0 0,-3 2 1 0 0,-8 3 23 0 0,1 1 1 0 0,-1 0-1 0 0,2 1 1 0 0,-17 12-1 0 0,-41 37-64 0 0,35-28-8 0 0,7-5 200 0 0,0 0-1 0 0,2 2 0 0 0,0 1 0 0 0,-28 39 1 0 0,52-63-141 0 0,-1 0 0 0 0,1 1 0 0 0,-1-1 0 0 0,1 1 0 0 0,0-1 0 0 0,0 1 0 0 0,0 0 0 0 0,0-1 0 0 0,0 1 0 0 0,1 0 0 0 0,-1 0 0 0 0,1-1 0 0 0,0 1 0 0 0,0 0 0 0 0,0 0 0 0 0,1 5 0 0 0,-1-7-43 0 0,0 0 0 0 0,1 0 1 0 0,-1 0-1 0 0,1 0 1 0 0,-1 0-1 0 0,1 0 1 0 0,0 0-1 0 0,-1-1 1 0 0,1 1-1 0 0,0 0 1 0 0,0 0-1 0 0,-1-1 1 0 0,1 1-1 0 0,0 0 0 0 0,0-1 1 0 0,0 1-1 0 0,0-1 1 0 0,0 1-1 0 0,2 0 1 0 0,17 5 171 0 0,-13-5-150 0 0,-1 0 0 0 0,1-1 0 0 0,0 0 0 0 0,-1 0 1 0 0,1-1-1 0 0,-1 1 0 0 0,1-1 0 0 0,10-3 0 0 0,4-3 67 0 0,25-11 1 0 0,-1 0-25 0 0,-42 17-43 0 0,4 1-43 0 0,-5 0-31 0 0,16-4-1505 0 0,-14 2 507 0 0,12-4-4997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3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77 226 4143 0 0,'-2'2'4003'0'0,"-1"1"-3035"0"0,0 0-1 0 0,-1-1 1 0 0,1 1-1 0 0,-1 0 1 0 0,-5 1-1 0 0,5-2-787 0 0,0 0 1 0 0,0 0-1 0 0,-1-1 0 0 0,1 1 1 0 0,-1-1-1 0 0,1 0 0 0 0,-1-1 1 0 0,-7 1-1 0 0,11-1 219 0 0,15-2-539 0 0,11-5-61 0 0,48-20 1 0 0,-63 23 186 0 0,30-15 49 0 0,0-2 1 0 0,67-48-1 0 0,5-3 276 0 0,-68 48 708 0 0,-43 38-740 0 0,-1-1-239 0 0,-2 0 1 0 0,1 0 0 0 0,-2-1 0 0 0,0 1-1 0 0,0-1 1 0 0,-6 14 0 0 0,-35 70 36 0 0,39-87-74 0 0,4-7 322 0 0,14-12-101 0 0,41-44 150 0 0,-3 2-289 0 0,-34 38-79 0 0,4-5 4 0 0,1 1 1 0 0,24-15-1 0 0,-37 28-8 0 0,-1 0 0 0 0,1 1-1 0 0,0 0 1 0 0,0 0-1 0 0,0 1 1 0 0,0 0-1 0 0,1 1 1 0 0,-1 0 0 0 0,19-1-1 0 0,-12 3 103 0 0,-1 1-1 0 0,1 0 0 0 0,-1 1 1 0 0,1 0-1 0 0,17 7 1 0 0,-7-1 115 0 0,-1 1 0 0 0,31 16 1 0 0,-33-15-195 0 0,-14-7-6 0 0,1 1 0 0 0,-1 0 0 0 0,8 7 0 0 0,-16-11-16 0 0,-1 1 0 0 0,1-1 0 0 0,-1 1 0 0 0,0-1 0 0 0,1 1 0 0 0,-1-1 0 0 0,0 1 0 0 0,0 0 0 0 0,1-1 0 0 0,-1 1 0 0 0,0 0 0 0 0,0-1 0 0 0,0 1 0 0 0,0-1 0 0 0,0 1 0 0 0,0 0 0 0 0,0-1 0 0 0,0 1 0 0 0,0 0 0 0 0,0 0 0 0 0,-1 1 6 0 0,1 2-6 0 0,0 1 0 0 0,-1-1 0 0 0,1 0 0 0 0,-1 0 1 0 0,0 0-1 0 0,0 0 0 0 0,-1 0 0 0 0,1 0 0 0 0,-1 0 0 0 0,0-1 0 0 0,-3 5 0 0 0,-3 4 193 0 0,0-2 0 0 0,-12 12 0 0 0,14-16-727 0 0,0 0 1 0 0,1 0 0 0 0,-1 1-1 0 0,2 0 1 0 0,-1 0-1 0 0,1 0 1 0 0,-6 12 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86 116 13791 0 0,'0'0'1587'0'0,"2"0"-964"0"0,9 2 84 0 0,-4-1-203 0 0,0 1-1 0 0,0-1 0 0 0,0-1 0 0 0,0 0 0 0 0,11 0 0 0 0,-2-2-197 0 0,1 0 0 0 0,-1-1 0 0 0,-1-1 0 0 0,1 0 0 0 0,-1-2 0 0 0,28-12 0 0 0,-37 15-321 0 0,-1 0 0 0 0,0-1 1 0 0,0 1-1 0 0,0-1 1 0 0,0-1-1 0 0,0 1 1 0 0,-1-1-1 0 0,0 0 1 0 0,5-7-1 0 0,-8 11-201 0 0,-1-1-28 0 0,-1 1 179 0 0,1-1 0 0 0,0 1 0 0 0,-1-1 1 0 0,1 1-1 0 0,0-1 0 0 0,-1 1 0 0 0,0-1 0 0 0,1 1 0 0 0,-1 0 0 0 0,0-1 0 0 0,0 1 0 0 0,0 0 0 0 0,0 0 0 0 0,0 0 0 0 0,0 0 1 0 0,0 0-1 0 0,0 0 0 0 0,0 0 0 0 0,0 0 0 0 0,-1 0 0 0 0,1 0 0 0 0,0 0 0 0 0,-1 1 0 0 0,1-1 0 0 0,-1 1 0 0 0,1-1 0 0 0,0 1 1 0 0,-1-1-1 0 0,1 1 0 0 0,-1 0 0 0 0,1 0 0 0 0,-1 0 0 0 0,1 0 0 0 0,-1 0 0 0 0,0 0 0 0 0,1 0 0 0 0,-1 0 0 0 0,1 0 1 0 0,-1 1-1 0 0,-1 0 0 0 0,-8 2-207 0 0,1 1 0 0 0,-1 0 0 0 0,1 1 0 0 0,-15 8 0 0 0,14-7 189 0 0,-9 5 59 0 0,1 1 0 0 0,1 0 0 0 0,0 2-1 0 0,1 0 1 0 0,0 0 0 0 0,1 2 0 0 0,1 0-1 0 0,1 1 1 0 0,0 0 0 0 0,-17 29 0 0 0,28-41 51 0 0,1 0 1 0 0,-1 1 0 0 0,1-1 0 0 0,0 0-1 0 0,1 1 1 0 0,-1 0 0 0 0,1-1 0 0 0,0 1-1 0 0,0 0 1 0 0,1 0 0 0 0,0-1 0 0 0,0 9 0 0 0,1-11-4 0 0,-1 0 1 0 0,1 0 0 0 0,0 1-1 0 0,0-1 1 0 0,0 0 0 0 0,0 0-1 0 0,1 0 1 0 0,-1 0 0 0 0,1-1-1 0 0,-1 1 1 0 0,1 0 0 0 0,0-1-1 0 0,1 1 1 0 0,-1-1 0 0 0,0 1-1 0 0,0-1 1 0 0,1 0 0 0 0,0 0-1 0 0,-1 0 1 0 0,1 0 0 0 0,0-1 0 0 0,0 1-1 0 0,3 1 1 0 0,6 0-3 0 0,0 0 0 0 0,0-1 0 0 0,0 0 1 0 0,0 0-1 0 0,0-1 0 0 0,0-1 0 0 0,21-1 0 0 0,11-3-22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365 307 5983 0 0,'0'0'542'0'0,"-1"-8"-436"0"0,2 6 113 0 0,0 0-1 0 0,-1 0 0 0 0,1 0 1 0 0,1 0-1 0 0,-1 0 1 0 0,0 0-1 0 0,0 0 0 0 0,1 0 1 0 0,-1 1-1 0 0,1-1 0 0 0,-1 1 1 0 0,1-1-1 0 0,2-1 0 0 0,9-10 2184 0 0,10-15 224 0 0,-15 19-2285 0 0,0 0 0 0 0,-1-1 0 0 0,0 1 0 0 0,-1-1 0 0 0,0-1 0 0 0,9-20 0 0 0,-14 25-242 0 0,1 0 0 0 0,0 1 0 0 0,-1-1-1 0 0,0 0 1 0 0,-1 0 0 0 0,1 0 0 0 0,-1 0-1 0 0,0 0 1 0 0,0 0 0 0 0,-1 0 0 0 0,-2-9 0 0 0,2 11-94 0 0,0 1 0 0 0,0 0 1 0 0,-1 0-1 0 0,1-1 1 0 0,-1 1-1 0 0,0 0 0 0 0,0 1 1 0 0,0-1-1 0 0,0 0 1 0 0,-1 1-1 0 0,1-1 0 0 0,-1 1 1 0 0,1-1-1 0 0,-1 1 0 0 0,0 0 1 0 0,0 0-1 0 0,0 1 1 0 0,0-1-1 0 0,0 0 0 0 0,0 1 1 0 0,-5-2-1 0 0,2 2-5 0 0,-1-1 0 0 0,0 1 0 0 0,1 0 0 0 0,-1 1 0 0 0,0-1 0 0 0,0 2 0 0 0,1-1 0 0 0,-1 0 0 0 0,0 1 0 0 0,1 1 0 0 0,-8 1 0 0 0,-8 4 0 0 0,-40 17 0 0 0,41-13 9 0 0,0 1 0 0 0,0 1-1 0 0,1 0 1 0 0,1 1 0 0 0,1 2 0 0 0,0 0-1 0 0,0 0 1 0 0,2 2 0 0 0,0 0 0 0 0,-24 38-1 0 0,36-50 20 0 0,0 0 0 0 0,1 0 0 0 0,0 0 0 0 0,0 0 0 0 0,1 1 0 0 0,0-1 0 0 0,-2 10 0 0 0,3-14-21 0 0,1-1 1 0 0,0 1 0 0 0,0-1-1 0 0,0 1 1 0 0,0-1 0 0 0,0 1-1 0 0,0-1 1 0 0,0 1 0 0 0,0 0-1 0 0,0-1 1 0 0,1 1 0 0 0,-1-1-1 0 0,1 1 1 0 0,-1-1 0 0 0,1 0-1 0 0,0 1 1 0 0,0-1 0 0 0,-1 1-1 0 0,1-1 1 0 0,0 0 0 0 0,0 0-1 0 0,0 0 1 0 0,0 1 0 0 0,0-1-1 0 0,1 0 1 0 0,-1 0 0 0 0,0-1-1 0 0,0 1 1 0 0,1 0 0 0 0,-1 0-1 0 0,1 0 1 0 0,-1-1 0 0 0,0 1-1 0 0,1-1 1 0 0,-1 1 0 0 0,1-1-1 0 0,1 1 1 0 0,3-1 36 0 0,-1 1 1 0 0,1-1 0 0 0,-1 1-1 0 0,1-1 1 0 0,0-1-1 0 0,-1 1 1 0 0,11-3 0 0 0,39-14 171 0 0,-35 10-160 0 0,19-8 62 0 0,73-40 0 0 0,-50 22-87 0 0,-49 27 12 0 0,-13 6-44 0 0,0 0 0 0 0,0 0 1 0 0,0-1-1 0 0,0 1 1 0 0,1 0-1 0 0,-1 0 1 0 0,0 0-1 0 0,0 0 1 0 0,0 0-1 0 0,0 0 1 0 0,0 0-1 0 0,0 0 1 0 0,0 0-1 0 0,0 0 1 0 0,0 0-1 0 0,0 0 1 0 0,0 0-1 0 0,0 0 1 0 0,0 0-1 0 0,0 0 1 0 0,0 0-1 0 0,1 0 1 0 0,-1 0-1 0 0,0 0 1 0 0,0 0-1 0 0,0 0 1 0 0,0 0-1 0 0,0 0 0 0 0,0 0 1 0 0,0 0-1 0 0,0 0 1 0 0,0 0-1 0 0,0 0 1 0 0,0 0-1 0 0,1 0 1 0 0,-1 0-1 0 0,0 0 1 0 0,0 0-1 0 0,0 0 1 0 0,0 0-1 0 0,0 0 1 0 0,0 0-1 0 0,0 0 1 0 0,0 0-1 0 0,0 0 1 0 0,0 0-1 0 0,0 0 1 0 0,0 0-1 0 0,0 0 1 0 0,0 0-1 0 0,0 0 1 0 0,1 0-1 0 0,-1 0 0 0 0,0 1 1 0 0,0-1-1 0 0,0 0 1 0 0,0 0-1 0 0,0 0 1 0 0,0 0-1 0 0,0 0 1 0 0,0 0-1 0 0,0 0 1 0 0,0 0-1 0 0,0 0 1 0 0,0 0-1 0 0,0 1 1 0 0,-5 6-23 0 0,-7 7 1 0 0,-8 6-9 0 0,1-3 37 0 0,1 1 0 0 0,1 1 0 0 0,1 1 0 0 0,-25 39 1 0 0,40-59-7 0 0,1 1 1 0 0,-1 0 0 0 0,1-1-1 0 0,0 1 1 0 0,-1 0 0 0 0,1-1 0 0 0,0 1-1 0 0,0 0 1 0 0,0 0 0 0 0,-1-1-1 0 0,1 1 1 0 0,0 0 0 0 0,0-1-1 0 0,0 2 1 0 0,1-1-2 0 0,0 0 0 0 0,-1 0-1 0 0,1 0 1 0 0,0 0-1 0 0,0 0 1 0 0,0 0 0 0 0,0 0-1 0 0,0-1 1 0 0,0 1 0 0 0,0 0-1 0 0,0-1 1 0 0,0 1 0 0 0,0-1-1 0 0,1 1 1 0 0,-1-1 0 0 0,0 1-1 0 0,0-1 1 0 0,0 0 0 0 0,1 0-1 0 0,-1 1 1 0 0,0-1 0 0 0,0 0-1 0 0,1 0 1 0 0,-1 0 0 0 0,2-1-1 0 0,34-3-1356 0 0,-15-2-137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12871 0 0,'3'-8'1164'0'0,"4"-4"-1083"0"0,0 1-1 0 0,0 0 1 0 0,1 0 0 0 0,16-15-1 0 0,-12 13 89 0 0,7-8-14 0 0,1 1 0 0 0,0 2 0 0 0,2 0 0 0 0,0 1 0 0 0,34-20 0 0 0,-41 28-10 0 0,0 2-1 0 0,1-1 1 0 0,0 2 0 0 0,0 0-1 0 0,1 1 1 0 0,-1 0-1 0 0,1 2 1 0 0,0 0 0 0 0,33-2-1 0 0,-45 5-70 0 0,0 0-1 0 0,0 1 0 0 0,0-1 1 0 0,0 1-1 0 0,0 0 1 0 0,0 0-1 0 0,-1 1 0 0 0,1-1 1 0 0,0 1-1 0 0,6 4 1 0 0,-8-5-5 0 0,-1 1 0 0 0,0 0 0 0 0,1 0 0 0 0,-1 0 0 0 0,0 0 0 0 0,0 0 0 0 0,0 1 0 0 0,0-1 0 0 0,-1 1 0 0 0,1-1 1 0 0,-1 1-1 0 0,1-1 0 0 0,-1 1 0 0 0,0 0 0 0 0,0 0 0 0 0,0 0 0 0 0,0 0 0 0 0,0 5 0 0 0,0 1 100 0 0,-1 1-1 0 0,0-1 1 0 0,0 1-1 0 0,-1-1 1 0 0,-1 1-1 0 0,1-1 1 0 0,-1 1-1 0 0,-1-1 1 0 0,0 0-1 0 0,0 0 1 0 0,-1-1-1 0 0,0 1 1 0 0,-8 12-1 0 0,2-4 42 0 0,-2-1-1 0 0,0 0 1 0 0,0-1-1 0 0,-2-1 1 0 0,-23 21-1 0 0,27-27-192 0 0,0 0-1 0 0,-1 0 0 0 0,-1-1 1 0 0,1 0-1 0 0,-1-1 1 0 0,0 0-1 0 0,0-1 0 0 0,-1-1 1 0 0,1 0-1 0 0,-1 0 1 0 0,0-1-1 0 0,0-1 1 0 0,0 0-1 0 0,0-1 0 0 0,-26-1 1 0 0,32-1-72 0 0,-31-5-3362 0 0,24 2 1570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10135 0 0,'0'0'778'0'0,"-2"1"-506"0"0,-29 16 555 0 0,11-5 1168 0 0,-29 20 0 0 0,22-12-1791 0 0,10-8-143 0 0,-23 22-1 0 0,33-26-60 0 0,3 0 18 0 0,3-6 155 0 0,22 3 4 0 0,-8 0-139 0 0,30 3 73 0 0,-21-5-36 0 0,1 2 0 0 0,43 15 0 0 0,-59-17 22 0 0,-1 0 1 0 0,1 0-1 0 0,-1 1 1 0 0,1 0-1 0 0,-1 0 0 0 0,0 1 1 0 0,-1 0-1 0 0,1 0 1 0 0,-1 0-1 0 0,0 0 0 0 0,0 1 1 0 0,-1 0-1 0 0,7 9 1 0 0,-9-10 12 0 0,1 0 0 0 0,-1 0 0 0 0,0-1 1 0 0,0 1-1 0 0,-1 0 0 0 0,1 0 0 0 0,-1 1 0 0 0,0-1 1 0 0,0 0-1 0 0,0 8 0 0 0,-2-9-63 0 0,1-1 0 0 0,0 0 0 0 0,-1 0 0 0 0,0 0 0 0 0,1 0 0 0 0,-1 0 0 0 0,-1 0 0 0 0,1 0 0 0 0,0-1 1 0 0,-1 1-1 0 0,1 0 0 0 0,-1 0 0 0 0,0-1 0 0 0,0 1 0 0 0,0-1 0 0 0,0 0 0 0 0,0 0 0 0 0,0 0 0 0 0,-4 3 0 0 0,-1 0 24 0 0,0-1-1 0 0,-1 0 1 0 0,0 0 0 0 0,1-1 0 0 0,-1 1 0 0 0,0-2 0 0 0,-14 4-1 0 0,-63 6 181 0 0,46-8-255 0 0,28-3-597 0 0,1 1 0 0 0,-1-2 0 0 0,0 1 0 0 0,-12-3 0 0 0,18 0-996 0 0,-10-12-17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520 400 10367 0 0,'-8'2'935'0'0,"-11"2"-331"0"0,0-2 0 0 0,0 0 0 0 0,0-1 1 0 0,0-1-1 0 0,0 0 0 0 0,0-2 0 0 0,0 0 0 0 0,0-1 0 0 0,1-1 1 0 0,-24-8-1 0 0,-14-8-138 0 0,-104-51 1 0 0,154 68-404 0 0,0 0 0 0 0,0-1 1 0 0,1 1-1 0 0,-1-1 1 0 0,1 0-1 0 0,0-1 1 0 0,-9-9-1 0 0,13 13-58 0 0,0-1 0 0 0,0 0 0 0 0,-1 0 0 0 0,1 0 0 0 0,0 1 0 0 0,1-1 0 0 0,-1 0 0 0 0,0 0 1 0 0,1 0-1 0 0,-1-1 0 0 0,1 1 0 0 0,-1 0 0 0 0,1 0 0 0 0,0 0 0 0 0,0 0 0 0 0,0 0 0 0 0,0-1 0 0 0,0 1 0 0 0,1 0 0 0 0,-1 0 0 0 0,0 0 0 0 0,1 0 1 0 0,0 0-1 0 0,0 0 0 0 0,-1 0 0 0 0,1 0 0 0 0,2-3 0 0 0,4-6-108 0 0,1 1 0 0 0,0 0 0 0 0,0 0 0 0 0,1 1 0 0 0,1 0 0 0 0,19-15 0 0 0,-4 7-396 0 0,48-26 0 0 0,-53 33 370 0 0,0 1 1 0 0,1 1-1 0 0,0 0 0 0 0,25-4 0 0 0,-34 9 203 0 0,0 1 0 0 0,1 1 0 0 0,-1 0-1 0 0,1 1 1 0 0,-1 0 0 0 0,1 0 0 0 0,-1 2-1 0 0,23 4 1 0 0,-14 0 129 0 0,-1 1 0 0 0,0 0 0 0 0,20 12 0 0 0,-29-13-102 0 0,0 0 0 0 0,-1 1 1 0 0,0 0-1 0 0,0 0 0 0 0,-1 1 0 0 0,16 18 0 0 0,-24-25-85 0 0,1 1 1 0 0,-1 0-1 0 0,0-1 0 0 0,0 1 0 0 0,1 0 0 0 0,-1 0 0 0 0,-1 0 1 0 0,1 0-1 0 0,0 0 0 0 0,0 0 0 0 0,-1 1 0 0 0,1-1 0 0 0,-1 0 1 0 0,0 0-1 0 0,1 0 0 0 0,-1 0 0 0 0,0 1 0 0 0,0-1 0 0 0,-1 2 1 0 0,0 0 15 0 0,0-1 0 0 0,0 0 0 0 0,0 0 0 0 0,-1 0 0 0 0,1 0 0 0 0,-1 0 0 0 0,0 0 1 0 0,0 0-1 0 0,0 0 0 0 0,0-1 0 0 0,-3 4 0 0 0,-7 4 60 0 0,0 0-1 0 0,0-1 1 0 0,-1 0 0 0 0,-18 8 0 0 0,26-14-96 0 0,-34 16-186 0 0,-2-1 0 0 0,-66 19 0 0 0,65-23-844 0 0,33-11 113 0 0,0 0-1 0 0,0-1 0 0 0,-15 2 1 0 0,13-4-777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14711 0 0,'0'0'332'0'0,"-1"1"51"0"0,-7 5-192 0 0,0-1 1 0 0,1 1-1 0 0,-1 0 1 0 0,-11 15-1 0 0,-25 34-227 0 0,17-18 460 0 0,-42 46 621 0 0,-92 124 178 0 0,117-142-1057 0 0,3 3-1 0 0,3 1 1 0 0,3 1-1 0 0,4 3 1 0 0,-37 119 0 0 0,52-142-363 0 0,7-26-2894 0 0,8-22 1561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7831 0 0,'0'0'2142'0'0,"2"1"-677"0"0,7 3-795 0 0,0 0 0 0 0,0 1-1 0 0,-1 0 1 0 0,0 0 0 0 0,0 1 0 0 0,0 0-1 0 0,7 8 1 0 0,11 8 269 0 0,65 40 1426 0 0,-37-27-1468 0 0,-48-31-832 0 0,0 0 0 0 0,-1 1 0 0 0,0-1 0 0 0,0 1 0 0 0,0 0 0 0 0,0 0 0 0 0,3 6 0 0 0,-6-9-52 0 0,-1 0 0 0 0,0 0 0 0 0,0 1 0 0 0,0-1 1 0 0,0 1-1 0 0,0-1 0 0 0,0 0 0 0 0,-1 1 0 0 0,1-1 1 0 0,-1 1-1 0 0,0-1 0 0 0,1 1 0 0 0,-1 0 1 0 0,0-1-1 0 0,-1 1 0 0 0,1-1 0 0 0,0 1 0 0 0,-1-1 1 0 0,0 1-1 0 0,1-1 0 0 0,-3 5 0 0 0,0-1-8 0 0,-1 0 0 0 0,1 0-1 0 0,-1 0 1 0 0,-1-1 0 0 0,1 1-1 0 0,-1-1 1 0 0,0 0 0 0 0,0-1 0 0 0,-10 8-1 0 0,-6 3 12 0 0,-31 14 0 0 0,36-21-15 0 0,-19 10-139 0 0,-2-2-1 0 0,0-1 0 0 0,-74 17 1 0 0,101-29-31 0 0,1-2 1 0 0,-15 2 0 0 0,22-3 59 0 0,1 1-1 0 0,-1-1 1 0 0,1 0-1 0 0,-1 0 0 0 0,1 0 1 0 0,-1 0-1 0 0,0-1 1 0 0,1 1-1 0 0,-1 0 1 0 0,1-1-1 0 0,-1 1 1 0 0,1-1-1 0 0,-1 1 1 0 0,1-1-1 0 0,0 0 1 0 0,-1 1-1 0 0,1-1 1 0 0,0 0-1 0 0,-1 0 1 0 0,1 0-1 0 0,0 0 0 0 0,0 0 1 0 0,0-1-1 0 0,-2-1 1 0 0,0-10-1878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30 6911 0 0,'3'-4'630'0'0,"1"-4"-1008"0"0,3-5 3969 0 0,-5 8-1890 0 0,-3 22 598 0 0,-3 4-2017 0 0,-1 1 0 0 0,-1-1 0 0 0,-1 0 0 0 0,-1-1-1 0 0,-12 24 1 0 0,9-21-54 0 0,-86 197 1021 0 0,-93 199-678 0 0,152-350-526 0 0,-3-1 0 0 0,-89 111 1 0 0,108-152-44 0 0,-30 37-117 0 0,45-56-57 0 0,-1-1 0 0 0,0 1 0 0 0,-1-1 0 0 0,1-1 0 0 0,-15 9 1 0 0,22-15 113 0 0,-1 1 0 0 0,1 0 0 0 0,-1 0 1 0 0,1 0-1 0 0,-1-1 0 0 0,1 1 0 0 0,-1-1 1 0 0,0 0-1 0 0,1 1 0 0 0,-1-1 0 0 0,0 0 1 0 0,1 0-1 0 0,-1 0 0 0 0,0 0 0 0 0,1 0 1 0 0,-1 0-1 0 0,0 0 0 0 0,1-1 0 0 0,-1 1 1 0 0,0-1-1 0 0,1 1 0 0 0,-1-1 0 0 0,1 1 1 0 0,-1-1-1 0 0,-2-2 0 0 0,2 1 8 0 0,0 0-1 0 0,0 0 0 0 0,1 0 1 0 0,-1 0-1 0 0,0-1 0 0 0,1 1 1 0 0,-1 0-1 0 0,1-1 0 0 0,0 0 1 0 0,0 1-1 0 0,0-1 0 0 0,0 0 1 0 0,0 1-1 0 0,1-1 0 0 0,-1-3 1 0 0,-2-16 46 0 0,2 0 0 0 0,1 0 1 0 0,0-1-1 0 0,2 1 0 0 0,0 0 1 0 0,1 0-1 0 0,10-31 0 0 0,-11 44 4 0 0,1 1 0 0 0,0-1 0 0 0,0 1 0 0 0,1 0 0 0 0,0 0 0 0 0,1 1 0 0 0,-1-1 0 0 0,2 1 0 0 0,-1 0 0 0 0,1 0 0 0 0,0 1 0 0 0,0-1 0 0 0,1 1 0 0 0,-1 1 0 0 0,1-1 0 0 0,1 1 0 0 0,-1 1 0 0 0,9-5 0 0 0,31-12-5 0 0,82-24 0 0 0,-97 36 168 0 0,1 2 0 0 0,-1 1 0 0 0,55-2 0 0 0,-76 8-53 0 0,0 0 0 0 0,-1 1 0 0 0,1 0 0 0 0,0 1 0 0 0,-1 0 0 0 0,1 1 0 0 0,-1 0 0 0 0,0 1 0 0 0,13 6 0 0 0,-16-7-20 0 0,0 1 1 0 0,0 1 0 0 0,0-1 0 0 0,-1 1 0 0 0,0 0 0 0 0,0 1 0 0 0,0-1 0 0 0,-1 1 0 0 0,0 1 0 0 0,0-1 0 0 0,0 1 0 0 0,-1-1 0 0 0,4 9 0 0 0,-4-6 10 0 0,0 0 1 0 0,0 0-1 0 0,-1 0 1 0 0,-1 1-1 0 0,1-1 0 0 0,0 18 1 0 0,-2-20-59 0 0,-1 0 0 0 0,-1-1 0 0 0,1 1 0 0 0,-1 0 0 0 0,0 0 0 0 0,0-1 0 0 0,-1 1 0 0 0,0-1 0 0 0,0 1 0 0 0,-6 10 0 0 0,1-5 26 0 0,-1 0 0 0 0,0 0 1 0 0,-1-1-1 0 0,0 0 1 0 0,0 0-1 0 0,-1-1 1 0 0,-1-1-1 0 0,-12 10 1 0 0,7-7 25 0 0,-1-1 1 0 0,-1-1 0 0 0,0 0 0 0 0,0-1 0 0 0,-23 7 0 0 0,26-12-70 0 0,0 1 0 0 0,-1-2 0 0 0,1 0 0 0 0,-17 0 0 0 0,22-2-98 0 0,0-1 0 0 0,-1 0 1 0 0,1-1-1 0 0,0 0 0 0 0,0 0 0 0 0,0-1 0 0 0,-12-4 1 0 0,21 5-14 0 0,0 1 1 0 0,0 0 0 0 0,0 0 0 0 0,1-1 0 0 0,-1 1 0 0 0,0 0-1 0 0,0-1 1 0 0,0 1 0 0 0,1-1 0 0 0,-1 1 0 0 0,0-1 0 0 0,1 1-1 0 0,-1-1 1 0 0,0 1 0 0 0,1-1 0 0 0,-1 0 0 0 0,1 1 0 0 0,-1-1 0 0 0,1 0-1 0 0,-1 0 1 0 0,1 1 0 0 0,0-1 0 0 0,-1 0 0 0 0,1-1 0 0 0,-1-11-1166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10135 0 0,'0'0'2563'0'0,"-1"2"-900"0"0,-44 53 2896 0 0,21-31-3959 0 0,-33 27-1 0 0,34-32-375 0 0,-30 32 0 0 0,44-42-190 0 0,0 2 0 0 0,1-1 1 0 0,1 1-1 0 0,0 0 0 0 0,-10 22 1 0 0,15-31-26 0 0,1 1 1 0 0,0 0 0 0 0,0 0 0 0 0,0 0 0 0 0,1-1 0 0 0,-1 1-1 0 0,1 0 1 0 0,0 0 0 0 0,-1 0 0 0 0,1 0 0 0 0,0 0 0 0 0,1 0-1 0 0,-1 0 1 0 0,1 0 0 0 0,-1 0 0 0 0,2 3 0 0 0,-1-4 23 0 0,0-1 0 0 0,0 1 0 0 0,0 0 1 0 0,1 0-1 0 0,-1-1 0 0 0,1 1 0 0 0,-1 0 0 0 0,1-1 0 0 0,-1 1 1 0 0,1-1-1 0 0,0 0 0 0 0,0 0 0 0 0,0 0 0 0 0,0 0 1 0 0,0 0-1 0 0,0 0 0 0 0,0 0 0 0 0,0 0 0 0 0,0-1 1 0 0,0 1-1 0 0,0-1 0 0 0,3 1 0 0 0,4-1 71 0 0,0 1 1 0 0,0-1-1 0 0,0-1 0 0 0,1 1 0 0 0,-1-2 0 0 0,0 1 1 0 0,0-1-1 0 0,10-4 0 0 0,69-29 416 0 0,-87 35-518 0 0,35-17 47 0 0,0-2-1 0 0,-1-1 0 0 0,-1-2 1 0 0,-1-1-1 0 0,58-53 1 0 0,-49 33-905 0 0,-28 27-692 0 0,0 1 0 0 0,1 1 0 0 0,20-14 0 0 0,-19 18 77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501 117 12439 0 0,'68'-93'1344'0'0,"-54"74"4187"0"0,-22 15-4479 0 0,5 4-1002 0 0,1 0 0 0 0,0 1 1 0 0,0-1-1 0 0,0 1 0 0 0,0-1 0 0 0,0 1 0 0 0,0 0 1 0 0,0 0-1 0 0,0 0 0 0 0,0 0 0 0 0,0 0 1 0 0,0 1-1 0 0,1-1 0 0 0,-4 3 0 0 0,-1 0 12 0 0,-14 13-6 0 0,0 0 0 0 0,1 1 0 0 0,0 1 0 0 0,2 1 0 0 0,0 0 0 0 0,2 1 0 0 0,-21 36 0 0 0,-1 13 61 0 0,-33 89 0 0 0,-39 184 120 0 0,90-273-284 0 0,9-37-76 0 0,-26 59 1 0 0,28-74-867 0 0,-17 23 1 0 0,18-30-718 0 0,-1-1 0 0 0,0 0 0 0 0,-10 9 0 0 0,0-5-3918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18167 0 0,'0'0'1827'0'0,"2"8"-1615"0"0,1 0-86 0 0,0-1-1 0 0,1 0 1 0 0,0 0-1 0 0,0 0 1 0 0,1 0 0 0 0,-1-1-1 0 0,1 1 1 0 0,1-2 0 0 0,-1 1-1 0 0,1 0 1 0 0,0-1 0 0 0,1 0-1 0 0,-1 0 1 0 0,1-1 0 0 0,0 0-1 0 0,10 5 1 0 0,-2-3-22 0 0,1 1 0 0 0,0-2 0 0 0,0 0 1 0 0,0-1-1 0 0,1-1 0 0 0,30 3 0 0 0,-20-6-16 0 0,1 0 1 0 0,-1-2-1 0 0,0-1 0 0 0,34-8 0 0 0,105-37-312 0 0,166-89-6451 0 0,-276 107 4773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700 341 6911 0 0,'0'0'528'0'0,"0"-8"868"0"0,-1 0-476 0 0,0 1 0 0 0,-1 0 0 0 0,1 0 0 0 0,-1 0 0 0 0,0 0 0 0 0,-6-11 1 0 0,4 9-359 0 0,1 0 1 0 0,0 0 0 0 0,-2-11 0 0 0,3 2 241 0 0,0 0 1 0 0,3-22-1 0 0,-1 28-654 0 0,1 0-1 0 0,-2-1 1 0 0,1 1 0 0 0,-2 0 0 0 0,0 0 0 0 0,-6-22 0 0 0,7 31-147 0 0,0 1 0 0 0,0 0 0 0 0,0 0 0 0 0,0-1 0 0 0,-1 1 0 0 0,1 0 0 0 0,-1 0 0 0 0,0 0 0 0 0,1 1 0 0 0,-1-1 0 0 0,0 0 0 0 0,0 1 0 0 0,0-1 1 0 0,0 1-1 0 0,-4-2 0 0 0,2 1-4 0 0,0 0 1 0 0,-1 1 0 0 0,1 0 0 0 0,0 0 0 0 0,-1 0-1 0 0,1 0 1 0 0,-1 1 0 0 0,-5-1 0 0 0,-4 2-42 0 0,-1 1 1 0 0,0 0-1 0 0,1 0 1 0 0,-19 7 0 0 0,-4 3 25 0 0,1 1 0 0 0,1 2 0 0 0,0 1 0 0 0,1 2 0 0 0,1 1 0 0 0,0 2 0 0 0,2 1 0 0 0,1 1 0 0 0,0 2 0 0 0,2 1 0 0 0,1 1 0 0 0,-24 33 0 0 0,43-51 20 0 0,1 1 1 0 0,0 0-1 0 0,1 0 1 0 0,-6 12-1 0 0,11-20 8 0 0,0 0 0 0 0,0 1 0 0 0,0-1 0 0 0,0 0 0 0 0,0 0-1 0 0,1 1 1 0 0,-1-1 0 0 0,1 0 0 0 0,0 1 0 0 0,0-1 0 0 0,-1 1 0 0 0,2-1-1 0 0,-1 0 1 0 0,0 1 0 0 0,0-1 0 0 0,1 1 0 0 0,-1-1 0 0 0,1 0-1 0 0,0 1 1 0 0,0-1 0 0 0,0 0 0 0 0,0 0 0 0 0,0 0 0 0 0,0 0 0 0 0,0 0-1 0 0,1 0 1 0 0,2 3 0 0 0,2 0 52 0 0,1 0 0 0 0,0 0 0 0 0,0-1 0 0 0,0 0 0 0 0,0 0 0 0 0,1-1 0 0 0,0 0-1 0 0,-1 0 1 0 0,1-1 0 0 0,0 0 0 0 0,0 0 0 0 0,10 0 0 0 0,2 0 52 0 0,0-1 0 0 0,0-1 0 0 0,37-5 0 0 0,-21-1-27 0 0,-1-1 0 0 0,1-2 1 0 0,-1-1-1 0 0,57-25 0 0 0,-81 29-33 0 0,0 0-1 0 0,-1 0 1 0 0,0-1-1 0 0,-1 0 1 0 0,1-1-1 0 0,-1 0 0 0 0,-1 0 1 0 0,15-18-1 0 0,-21 24 49 0 0,-2 1-17 0 0,1-5-59 0 0,-15 12 25 0 0,-1 3-64 0 0,0 0 0 0 0,1 2 1 0 0,0 0-1 0 0,1 1 0 0 0,0 0 0 0 0,1 1 0 0 0,-21 27 0 0 0,8-4 14 0 0,2 1-1 0 0,-21 43 0 0 0,37-64 21 0 0,0 0-1 0 0,0 0 1 0 0,-4 20-1 0 0,10-30-65 0 0,-1 0 0 0 0,1 0-1 0 0,0 1 1 0 0,1-1 0 0 0,0 0-1 0 0,0 1 1 0 0,0-1 0 0 0,1 0-1 0 0,0 1 1 0 0,0-1 0 0 0,0 0-1 0 0,3 7 1 0 0,-3-11-64 0 0,0 1 1 0 0,1-1-1 0 0,-1 1 1 0 0,1-1-1 0 0,-1 1 0 0 0,1-1 1 0 0,0 0-1 0 0,0 0 1 0 0,0 0-1 0 0,0 0 1 0 0,0 0-1 0 0,1-1 1 0 0,-1 1-1 0 0,4 2 0 0 0,16 4-2411 0 0,2-4-3320 0 0,-8-4 226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14279 0 0,'0'0'1432'0'0,"2"0"-1309"0"0,-1 0 73 0 0,1 0-1 0 0,-1 0 1 0 0,1 0-1 0 0,-1 0 1 0 0,0 0-1 0 0,1 0 1 0 0,-1 0 0 0 0,1 1-1 0 0,-1-1 1 0 0,1 1-1 0 0,-1-1 1 0 0,0 0 0 0 0,1 1-1 0 0,-1 0 1 0 0,2 1-1 0 0,3 0 2606 0 0,-6-1-2788 0 0,0-1-1 0 0,1 0 0 0 0,-1 0 1 0 0,0 0-1 0 0,1 1 0 0 0,-1-1 1 0 0,0 0-1 0 0,1 0 0 0 0,-1 1 1 0 0,0-1-1 0 0,1 0 0 0 0,-1 1 0 0 0,0-1 1 0 0,0 0-1 0 0,0 1 0 0 0,1-1 1 0 0,-1 0-1 0 0,0 1 0 0 0,0-1 1 0 0,0 1-1 0 0,0-1 0 0 0,0 0 1 0 0,0 1-1 0 0,1-1 0 0 0,-1 1 0 0 0,0-1 1 0 0,0 0-1 0 0,0 1 0 0 0,0-1 1 0 0,-1 1-1 0 0,1-1 0 0 0,0 0 1 0 0,0 1-1 0 0,0-1 0 0 0,0 0 1 0 0,-1 2-1 0 0,-6 13 271 0 0,4-11-275 0 0,-1 0 0 0 0,0 0-1 0 0,0 0 1 0 0,0-1 0 0 0,-1 0-1 0 0,0 0 1 0 0,-6 4 0 0 0,-37 15 80 0 0,30-15-78 0 0,-11 4-84 0 0,-1-1 0 0 0,0-2 0 0 0,0 0 0 0 0,-1-3 0 0 0,0 0 0 0 0,0-2 0 0 0,-1-1 0 0 0,1-2 0 0 0,0-1 0 0 0,0-1 0 0 0,-44-9 0 0 0,66 9-7 0 0,-1-1 0 0 0,1 0 1 0 0,0-1-1 0 0,-1 0 0 0 0,2 0 0 0 0,-1-1 0 0 0,0 0 0 0 0,-9-8 0 0 0,17 12-15 0 0,0 3-488 0 0,-26 72 526 0 0,-73 136 0 0 0,90-191 149 0 0,1 1 0 0 0,-11 34 1 0 0,19-51 950 0 0,15-3-880 0 0,1-1 0 0 0,-1 0 0 0 0,27-6 0 0 0,96-26-544 0 0,-128 30 326 0 0,-1 1 1 0 0,1 1 0 0 0,-1 0-1 0 0,1 0 1 0 0,-1 0 0 0 0,1 1 0 0 0,13 2-1 0 0,-17-1 47 0 0,0 0 1 0 0,0 0-1 0 0,0 1 0 0 0,0 0 0 0 0,0 0 0 0 0,0 0 1 0 0,-1 1-1 0 0,1-1 0 0 0,-1 1 0 0 0,1 0 1 0 0,-1 1-1 0 0,0-1 0 0 0,5 7 0 0 0,2 1 8 0 0,-1 0-1 0 0,-1 0 1 0 0,0 1-1 0 0,-1 1 1 0 0,0-1-1 0 0,0 1 1 0 0,6 19-1 0 0,-11-27 2 0 0,-1-1 0 0 0,1 1 0 0 0,0-1 0 0 0,0 0 0 0 0,0 0 0 0 0,0 0 0 0 0,1 0-1 0 0,0-1 1 0 0,5 5 0 0 0,13 13 17 0 0,-7-4 40 0 0,-10-12 70 0 0,0 0 0 0 0,0 0 0 0 0,-1 0 1 0 0,0 0-1 0 0,0 1 0 0 0,0 0 0 0 0,-1 0 0 0 0,0 0 1 0 0,0 0-1 0 0,4 12 0 0 0,-7-16-111 0 0,0 0 0 0 0,0 0 0 0 0,0 0 0 0 0,0-1 0 0 0,0 1 0 0 0,0 0-1 0 0,-1 0 1 0 0,1 0 0 0 0,-1-1 0 0 0,1 1 0 0 0,-1 0 0 0 0,0-1 0 0 0,1 1 0 0 0,-1 0 0 0 0,0-1-1 0 0,0 1 1 0 0,0-1 0 0 0,0 1 0 0 0,-2 0 0 0 0,0 2 16 0 0,-1-1 1 0 0,1 0-1 0 0,-1 0 0 0 0,0 0 1 0 0,-7 4-1 0 0,-8 3 67 0 0,-1-1-1 0 0,-1-1 1 0 0,0-1 0 0 0,0 0-1 0 0,-23 3 1 0 0,-110 10 95 0 0,150-19-191 0 0,-26 2 37 0 0,-34-1 0 0 0,53-2-22 0 0,0-1-1 0 0,1 0 1 0 0,-1-1-1 0 0,1-1 1 0 0,-1 1 0 0 0,-16-8-1 0 0,25 9-39 0 0,0 0 0 0 0,0 0 1 0 0,1 0-1 0 0,-1 0 0 0 0,0 0 0 0 0,1 0 0 0 0,-1 0 0 0 0,1-1 0 0 0,-1 1 0 0 0,1 0 1 0 0,0-1-1 0 0,-1 1 0 0 0,1-1 0 0 0,0 0 0 0 0,0 1 0 0 0,0-1 0 0 0,0 0 0 0 0,1 0 1 0 0,-1 0-1 0 0,0 0 0 0 0,1 1 0 0 0,-1-1 0 0 0,1 0 0 0 0,0 0 0 0 0,-1 0 0 0 0,1 0 1 0 0,0 0-1 0 0,0 0 0 0 0,1 0 0 0 0,-1 0 0 0 0,0 0 0 0 0,1 0 0 0 0,0-2 0 0 0,0-1-535 0 0,0 1-1 0 0,1-1 1 0 0,0 1-1 0 0,0 0 1 0 0,0-1-1 0 0,1 1 1 0 0,-1 0-1 0 0,1 0 0 0 0,0 1 1 0 0,0-1-1 0 0,1 1 1 0 0,6-7-1 0 0,-2 4-1122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10 157 13847 0 0,'0'0'631'0'0,"-2"0"-8"0"0,-4 1-313 0 0,5 0-245 0 0,1-1 1 0 0,0 1-1 0 0,0-1 0 0 0,0 1 0 0 0,0-1 0 0 0,-1 1 0 0 0,1 0 0 0 0,0-1 0 0 0,0 1 0 0 0,0-1 1 0 0,0 1-1 0 0,0 0 0 0 0,0-1 0 0 0,1 1 0 0 0,-1-1 0 0 0,0 1 0 0 0,0 0 0 0 0,0-1 1 0 0,1 1-1 0 0,-1-1 0 0 0,0 1 0 0 0,0-1 0 0 0,1 1 0 0 0,0 0 0 0 0,2 2 57 0 0,1 0 0 0 0,0 0 0 0 0,0 0 0 0 0,0 0 0 0 0,0-1 0 0 0,1 0 1 0 0,-1 0-1 0 0,1 0 0 0 0,-1 0 0 0 0,1-1 0 0 0,0 0 0 0 0,0 0 0 0 0,-1 0 0 0 0,1 0 0 0 0,0-1 0 0 0,0 0 0 0 0,0 0 0 0 0,8-1 0 0 0,8-2 173 0 0,-1-1 0 0 0,0-1 0 0 0,23-9 0 0 0,-13 5 54 0 0,102-32 767 0 0,161-44 543 0 0,-244 73-1478 0 0,0 2 1 0 0,1 2 0 0 0,100-2-1 0 0,-144 10-242 0 0,1 1 0 0 0,-1-1 0 0 0,0 1 0 0 0,0 1-1 0 0,1-1 1 0 0,-1 1 0 0 0,6 3 0 0 0,-10-4-19 0 0,-1-1 1 0 0,0 1-1 0 0,1-1 1 0 0,-1 1 0 0 0,0 0-1 0 0,1 0 1 0 0,-1 0 0 0 0,0-1-1 0 0,0 1 1 0 0,0 0 0 0 0,0 1-1 0 0,0-1 1 0 0,0 0 0 0 0,0 0-1 0 0,0 0 1 0 0,-1 1 0 0 0,1-1-1 0 0,0 0 1 0 0,-1 0-1 0 0,1 1 1 0 0,-1-1 0 0 0,1 1-1 0 0,-1-1 1 0 0,0 1 0 0 0,0-1-1 0 0,1 0 1 0 0,-1 1 0 0 0,0-1-1 0 0,0 1 1 0 0,0-1 0 0 0,-1 1-1 0 0,1-1 1 0 0,0 1 0 0 0,-1-1-1 0 0,0 3 1 0 0,-7 12-2285 0 0,-4 1-4555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22 9671 0 0,'13'-20'875'0'0,"-12"18"-536"0"0,-3 3-42 0 0,1 0 0 0 0,-1-1 1 0 0,1 1-1 0 0,0 0 0 0 0,-1-1 1 0 0,1 1-1 0 0,0 0 0 0 0,0 0 1 0 0,-3 2-1 0 0,0 1 294 0 0,-30 24 376 0 0,2 2 0 0 0,0 1 0 0 0,3 1 0 0 0,0 2 0 0 0,2 1 0 0 0,-41 71 0 0 0,-104 248 17 0 0,145-294-904 0 0,-36 104-87 0 0,45-93-7261 0 0,16-59 804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28 7831 0 0,'1'-1'356'0'0,"1"-4"-120"0"0,11-17 3527 0 0,-16 30-305 0 0,-7 6-2667 0 0,6-9-411 0 0,-16 20 478 0 0,-39 36 0 0 0,15-16-182 0 0,-238 300 1187 0 0,212-258-1656 0 0,69-86-338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7831 0 0,'0'0'603'0'0,"-1"0"-278"0"0,-3 0-48 0 0,0 0 0 0 0,0 0-1 0 0,0 0 1 0 0,0 1 0 0 0,0-1-1 0 0,0 1 1 0 0,1 0 0 0 0,-1 0 0 0 0,0 1-1 0 0,1-1 1 0 0,-6 3 0 0 0,-39 23 665 0 0,29-14-500 0 0,-1 0 1 0 0,1 2-1 0 0,1 0 0 0 0,1 1 0 0 0,0 0 1 0 0,1 1-1 0 0,1 2 0 0 0,0-1 1 0 0,2 1-1 0 0,-23 42 0 0 0,33-53-344 0 0,0-1 0 0 0,1 1 0 0 0,-1 0 0 0 0,2 0 0 0 0,-1 0 0 0 0,1 0 0 0 0,0 11-1 0 0,0-16-54 0 0,1 1-1 0 0,0-1 1 0 0,1 1-1 0 0,-1-1 1 0 0,0 0-1 0 0,1 1 1 0 0,0-1-1 0 0,0 0 0 0 0,0 1 1 0 0,0-1-1 0 0,0 0 1 0 0,1 0-1 0 0,-1 0 1 0 0,1 0-1 0 0,0 0 0 0 0,0 0 1 0 0,0 0-1 0 0,1-1 1 0 0,3 5-1 0 0,-3-6 13 0 0,-1 1 0 0 0,1-1-1 0 0,0 0 1 0 0,-1 0-1 0 0,1 0 1 0 0,0-1 0 0 0,0 1-1 0 0,0-1 1 0 0,0 1 0 0 0,0-1-1 0 0,0 0 1 0 0,0 0 0 0 0,-1 0-1 0 0,1 0 1 0 0,0-1 0 0 0,0 1-1 0 0,4-2 1 0 0,6-2 179 0 0,0 0-1 0 0,17-9 1 0 0,-27 12-209 0 0,19-11 76 0 0,0-1 0 0 0,-1 0 1 0 0,-1-2-1 0 0,0 0 0 0 0,-1-2 1 0 0,-1 0-1 0 0,31-36 0 0 0,-44 47-109 0 0,-1 0 0 0 0,1 0 0 0 0,-1-1 0 0 0,0 1 0 0 0,-1-1 0 0 0,4-10 0 0 0,-6 16-29 0 0,0-1-1 0 0,-1 0 1 0 0,1 1-1 0 0,-1-1 0 0 0,0 0 1 0 0,1 0-1 0 0,-1 1 0 0 0,0-1 1 0 0,0 0-1 0 0,0 0 1 0 0,0 1-1 0 0,0-1 0 0 0,-1 0 1 0 0,1 0-1 0 0,0 1 0 0 0,-1-1 1 0 0,0 0-1 0 0,1 1 1 0 0,-1-1-1 0 0,0 0 0 0 0,0 1 1 0 0,0-1-1 0 0,0 1 0 0 0,0-1 1 0 0,0 1-1 0 0,0 0 1 0 0,0-1-1 0 0,-1 1 0 0 0,1 0 1 0 0,0 0-1 0 0,-1 0 0 0 0,-2-2 1 0 0,2 3-36 0 0,0-1 0 0 0,0 0 1 0 0,0 1-1 0 0,0-1 0 0 0,0 1 1 0 0,0-1-1 0 0,0 1 0 0 0,0 0 0 0 0,0 0 1 0 0,0 0-1 0 0,0 0 0 0 0,0 0 1 0 0,0 1-1 0 0,0-1 0 0 0,0 1 0 0 0,0-1 1 0 0,0 1-1 0 0,1 0 0 0 0,-1 0 1 0 0,0-1-1 0 0,0 1 0 0 0,0 0 1 0 0,-2 2-1 0 0,1 0-179 0 0,-1-1 0 0 0,1 1-1 0 0,0 0 1 0 0,0 0 0 0 0,0 0 0 0 0,0 1 0 0 0,1-1 0 0 0,-1 1 0 0 0,1-1 0 0 0,0 1-1 0 0,-2 5 1 0 0,-6 21-1041 0 0,8-2-10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4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13503 0 0,'0'0'1032'0'0,"-1"0"-706"0"0,-20 10-61 0 0,1 0 1 0 0,0 1 0 0 0,1 1-1 0 0,1 1 1 0 0,-32 27 0 0 0,15-6 382 0 0,-52 61 0 0 0,75-79-396 0 0,0 0 0 0 0,1 1 0 0 0,-10 21-1 0 0,16-29-142 0 0,1 0 0 0 0,1 0-1 0 0,0 0 1 0 0,0 1 0 0 0,0-1-1 0 0,1 1 1 0 0,1-1 0 0 0,-1 14 0 0 0,2-22-66 0 0,0 0 0 0 0,0 1 1 0 0,0-1-1 0 0,0 0 1 0 0,0 0-1 0 0,1 1 1 0 0,-1-1-1 0 0,0 0 1 0 0,1 0-1 0 0,-1 0 1 0 0,0 0-1 0 0,1 0 1 0 0,0 1-1 0 0,-1-1 1 0 0,1 0-1 0 0,0 0 1 0 0,-1 0-1 0 0,1-1 1 0 0,0 1-1 0 0,0 0 0 0 0,2 1 1 0 0,-1-1 24 0 0,-1 0-1 0 0,1 0 1 0 0,0 0-1 0 0,0 0 1 0 0,0-1 0 0 0,1 1-1 0 0,-1-1 1 0 0,0 0 0 0 0,0 1-1 0 0,0-1 1 0 0,3 0-1 0 0,4-1 135 0 0,0 0-1 0 0,0-1 0 0 0,0 0 1 0 0,14-5-1 0 0,-5 0 2 0 0,0-2 1 0 0,-1 0-1 0 0,19-13 1 0 0,2-2 22 0 0,-20 14-180 0 0,3-2 18 0 0,31-21 0 0 0,-47 29-64 0 0,0 0 0 0 0,0-1-1 0 0,-1 1 1 0 0,1-1 0 0 0,-1 0 0 0 0,0 0 0 0 0,0 0 0 0 0,-1 0-1 0 0,1-1 1 0 0,4-11 0 0 0,-7 15-17 0 0,0 1 0 0 0,-1-1-1 0 0,1 0 1 0 0,-1 0 0 0 0,1 0 0 0 0,-1 0 0 0 0,0 0-1 0 0,0 0 1 0 0,1 0 0 0 0,-1 0 0 0 0,-1 0 0 0 0,1 0-1 0 0,0 0 1 0 0,0 0 0 0 0,-1 0 0 0 0,1 0 0 0 0,-1 0-1 0 0,0 0 1 0 0,0 0 0 0 0,1 0 0 0 0,-1 1-1 0 0,0-1 1 0 0,-1 0 0 0 0,1 0 0 0 0,0 1 0 0 0,0-1-1 0 0,-3-1 1 0 0,0 0-33 0 0,1 0 0 0 0,-1 1 0 0 0,0 0 0 0 0,-1 0-1 0 0,1 0 1 0 0,0 0 0 0 0,-1 1 0 0 0,1-1 0 0 0,0 1 0 0 0,-1 0-1 0 0,-4 0 1 0 0,-6-1-246 0 0,0 0 1 0 0,-1 1-1 0 0,1 1 0 0 0,0 0 0 0 0,0 1 0 0 0,-21 4 1 0 0,6 2-767 0 0,2 1-38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5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96 529 9559 0 0,'0'0'432'0'0,"-3"3"-4"0"0,-10 12-102 0 0,-1 2 0 0 0,2-1 0 0 0,0 2 0 0 0,-14 27 0 0 0,10-3 5596 0 0,19-44-5763 0 0,13-15-90 0 0,-1 0 0 0 0,-1-1 0 0 0,0-1 0 0 0,14-25-1 0 0,15-21-47 0 0,-4 12 7 0 0,64-81-246 0 0,-77 103 147 0 0,2 2 1 0 0,37-31 0 0 0,-29 31 113 0 0,2 2 1 0 0,0 1 0 0 0,2 3-1 0 0,1 1 1 0 0,60-24-1 0 0,-86 41 134 0 0,1 0 0 0 0,23-4 0 0 0,-32 8-109 0 0,0 0 0 0 0,1 0 0 0 0,0 1 0 0 0,-1 0 1 0 0,1 0-1 0 0,-1 1 0 0 0,11 2 0 0 0,-16-3-59 0 0,0 1 0 0 0,0-1 0 0 0,0 1-1 0 0,-1 0 1 0 0,1 0 0 0 0,0 0 0 0 0,-1 0 0 0 0,1 0-1 0 0,-1 0 1 0 0,1 0 0 0 0,-1 0 0 0 0,0 1 0 0 0,1-1-1 0 0,0 2 1 0 0,9 14 50 0 0,-9-13-43 0 0,0 1 1 0 0,-1 0-1 0 0,1-1 0 0 0,-1 1 1 0 0,0 0-1 0 0,0 0 0 0 0,-1 0 1 0 0,1 0-1 0 0,-1 0 0 0 0,0 0 1 0 0,-1 0-1 0 0,1 0 0 0 0,-1 0 1 0 0,-1 6-1 0 0,-4 8 89 0 0,0-1 0 0 0,-11 25 0 0 0,9-26-24 0 0,-40 93 336 0 0,-31 77 240 0 0,71-166-655 0 0,2 0 0 0 0,0 0 0 0 0,1 1 0 0 0,-4 38 0 0 0,9-60-39 0 0,1 1-1 0 0,-1-1 1 0 0,0 0 0 0 0,0 0-1 0 0,0 0 1 0 0,0 0-1 0 0,0 1 1 0 0,0-1-1 0 0,1 0 1 0 0,-1 0 0 0 0,0 0-1 0 0,0 0 1 0 0,0 0-1 0 0,0 1 1 0 0,0-1 0 0 0,1 0-1 0 0,-1 0 1 0 0,0 0-1 0 0,0 0 1 0 0,0 0 0 0 0,1 0-1 0 0,-1 0 1 0 0,0 0-1 0 0,0 0 1 0 0,0 0-1 0 0,1 0 1 0 0,-1 0 0 0 0,0 0-1 0 0,0 0 1 0 0,0 0-1 0 0,1 0 1 0 0,-1 0 0 0 0,0 0-1 0 0,0 0 1 0 0,1 0-1 0 0,6-1-402 0 0,-7 1 391 0 0,16-5-1079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5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16007 0 0,'0'0'3586'0'0,"2"-1"-3001"0"0,53-18 129 0 0,17-5-553 0 0,24 3-763 0 0,-32 13-3056 0 0,-44 7-2544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5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68 7831 0 0,'-2'1'356'0'0,"-26"13"5401"0"0,28-14-5609 0 0,-1 1 0 0 0,1-1 0 0 0,0 0-1 0 0,0 1 1 0 0,0-1 0 0 0,0 0 0 0 0,0 1 0 0 0,0-1 0 0 0,0 0 0 0 0,0 1-1 0 0,0-1 1 0 0,0 0 0 0 0,0 1 0 0 0,0-1 0 0 0,1 0 0 0 0,-1 1 0 0 0,0-1-1 0 0,0 0 1 0 0,0 1 0 0 0,0-1 0 0 0,1 0 0 0 0,-1 1 0 0 0,0-1 0 0 0,7 4 87 0 0,0-1 0 0 0,0-1 0 0 0,0 1 0 0 0,0-1 0 0 0,0 0 0 0 0,1-1 0 0 0,-1 0 0 0 0,0 0 0 0 0,1 0 0 0 0,-1-1 0 0 0,14-1 0 0 0,9-3-45 0 0,45-10 0 0 0,-67 12-112 0 0,212-38 132 0 0,-74 15-3712 0 0,-86 13 1772 0 0,-10-1-20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5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 8287 0 0,'-1'2'639'0'0,"-13"13"-227"0"0,-26 23-1 0 0,7-7 843 0 0,6-5 70 0 0,-55 39 0 0 0,-37 14-426 0 0,4-4-96 0 0,62-36-125 0 0,-90 82 0 0 0,121-99-559 0 0,1 2-1 0 0,1 0 0 0 0,1 1 1 0 0,2 1-1 0 0,0 0 1 0 0,-13 31-1 0 0,11-14 44 0 0,2 1 0 0 0,2 1 0 0 0,2 0 0 0 0,2 1 0 0 0,2 0 0 0 0,2 1 0 0 0,3 0 1 0 0,1 78-1 0 0,4-99-123 0 0,2 0 1 0 0,1-1 0 0 0,1 0 0 0 0,1 0-1 0 0,1 0 1 0 0,2-1 0 0 0,0 0 0 0 0,20 37 0 0 0,-18-42-33 0 0,0-2 0 0 0,1 0 0 0 0,0 0 0 0 0,1-1 0 0 0,1 0 0 0 0,1-1 1 0 0,0-1-1 0 0,1-1 0 0 0,0 0 0 0 0,1-1 0 0 0,20 11 0 0 0,-34-21-7 0 0,0-1-1 0 0,0 0 0 0 0,0 0 1 0 0,0 0-1 0 0,-1 0 0 0 0,1-1 1 0 0,1 1-1 0 0,-1-1 0 0 0,0 0 1 0 0,0 0-1 0 0,0 0 0 0 0,0 0 1 0 0,0 0-1 0 0,0-1 0 0 0,0 1 1 0 0,4-2-1 0 0,-1 0-472 0 0,1-1 1 0 0,-1 0-1 0 0,0 0 1 0 0,0 0 0 0 0,0-1-1 0 0,6-5 1 0 0,4-4-5433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5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502 142 4607 0 0,'0'0'208'0'0,"-2"0"-9"0"0,0-1 385 0 0,-29-4-1673 0 0,13 6 12765 0 0,239-55-8611 0 0,-137 35-2581 0 0,-13 1-180 0 0,3 0 118 0 0,81-10 0 0 0,-152 28-394 0 0,-5 1-76 0 0,-75 29-19 0 0,55-22 63 0 0,-1 1 0 0 0,-33 18 0 0 0,12 1-13 0 0,2 2 1 0 0,1 1-1 0 0,-68 69 0 0 0,-92 126-59 0 0,183-205 75 0 0,-50 56 1 0 0,-117 101 0 0 0,157-155 26 0 0,-2-1 1 0 0,-62 35-1 0 0,79-51 60 0 0,7-3 853 0 0,16-5-387 0 0,338-84 280 0 0,-334 82-804 0 0,119-28 183 0 0,-103 27-172 0 0,0 1-1 0 0,44-1 1 0 0,-49 6-138 0 0,-23 0-58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5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 5527 0 0,'-4'-2'18'0'0,"-2"0"96"0"0,1 0 1 0 0,-1-1-1 0 0,0 2 0 0 0,-13-3 1 0 0,17 4 431 0 0,-12-4 9374 0 0,22 7-9615 0 0,-1 0-1 0 0,1 0 1 0 0,-1 0-1 0 0,1-1 0 0 0,0 0 1 0 0,13 2-1 0 0,52 1 970 0 0,-39-4-797 0 0,68 3 590 0 0,155-16 0 0 0,-52 0-2625 0 0,-187 12-604 0 0,-1-2-4774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5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17 13703 0 0,'2'-1'630'0'0,"2"0"-397"0"0,22-13 2016 0 0,-25 16-1735 0 0,0 2-466 0 0,-1 0 1 0 0,1 0 0 0 0,-1 0 0 0 0,0 0 0 0 0,0 0 0 0 0,-1 0 0 0 0,1 0 0 0 0,-1 0-1 0 0,0-1 1 0 0,0 1 0 0 0,0 0 0 0 0,0 0 0 0 0,-1 0 0 0 0,1-1 0 0 0,-1 1-1 0 0,-3 4 1 0 0,-6 10 320 0 0,-24 29-1 0 0,34-46-346 0 0,-26 32 169 0 0,-53 50 0 0 0,64-70-163 0 0,1 0 0 0 0,-2-1-1 0 0,0-1 1 0 0,0 0-1 0 0,-34 14 1 0 0,11-9 19 0 0,-1-2 1 0 0,-66 14-1 0 0,83-24-34 0 0,0 0-1 0 0,-1-2 1 0 0,1 0-1 0 0,-1-2 0 0 0,1-1 1 0 0,-26-4-1 0 0,9-5 29 0 0,38 9-34 0 0,0 0 0 0 0,0 0 0 0 0,0 0 0 0 0,0-1 0 0 0,0 1 0 0 0,0-1-1 0 0,1 0 1 0 0,-1 0 0 0 0,1 0 0 0 0,-1 0 0 0 0,-1-3 0 0 0,-1-5 5 0 0,4 7-15 0 0,1 1 0 0 0,0-1 0 0 0,0 1 0 0 0,0 0 0 0 0,1-1-1 0 0,-1 1 1 0 0,1-1 0 0 0,-1 1 0 0 0,1 0 0 0 0,0-1 0 0 0,0 1 0 0 0,0 0 0 0 0,0-1 0 0 0,0 1-1 0 0,0 0 1 0 0,1 0 0 0 0,-1 0 0 0 0,1 0 0 0 0,0 0 0 0 0,-1 1 0 0 0,3-3 0 0 0,0 1-22 0 0,-1-1 1 0 0,1 1 0 0 0,0 0-1 0 0,0 0 1 0 0,1 0 0 0 0,-1 1-1 0 0,0-1 1 0 0,1 1 0 0 0,6-2-1 0 0,-5 3 6 0 0,-1 0 1 0 0,0 1-1 0 0,0-1 0 0 0,1 1 0 0 0,-1 0 0 0 0,0 1 1 0 0,0 0-1 0 0,0-1 0 0 0,10 4 0 0 0,5 3 33 0 0,22 10-1 0 0,-3-1 66 0 0,1-3 70 0 0,1-1 0 0 0,63 8 0 0 0,87-3 422 0 0,-178-15-1060 0 0,-1-1 0 0 0,0 1-1 0 0,19 6 1 0 0,-29-7-1016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42 12439 0 0,'4'-4'351'0'0,"-3"4"-282"0"0,-1-1-1 0 0,1 0 1 0 0,0 0 0 0 0,0 0 0 0 0,-1 0 0 0 0,1 0-1 0 0,-1 0 1 0 0,1 0 0 0 0,-1 0 0 0 0,1 0 0 0 0,-1-1-1 0 0,0 1 1 0 0,1 0 0 0 0,-1 0 0 0 0,0 0 0 0 0,0-2-1 0 0,0 3 76 0 0,0-1 0 0 0,0 1-1 0 0,0-1 1 0 0,0 0 0 0 0,0 1-1 0 0,0-1 1 0 0,-1 1-1 0 0,1-1 1 0 0,0 0 0 0 0,0 1-1 0 0,0-1 1 0 0,-1 1 0 0 0,1-1-1 0 0,0 1 1 0 0,-1-1 0 0 0,1 1-1 0 0,-1-1 1 0 0,1 1 0 0 0,0-1-1 0 0,-1 1 1 0 0,1 0-1 0 0,-1-1 1 0 0,1 1 0 0 0,-1 0-1 0 0,1-1 1 0 0,-1 1 0 0 0,0 0-1 0 0,1 0 1 0 0,-1 0 0 0 0,1-1-1 0 0,-1 1 1 0 0,0 0 0 0 0,0 0-1 0 0,-23-4 634 0 0,23 3-748 0 0,-9 1 14 0 0,1 0 1 0 0,0 1 0 0 0,0 0-1 0 0,0 0 1 0 0,0 1 0 0 0,0 0-1 0 0,0 0 1 0 0,1 1 0 0 0,-1 1 0 0 0,1-1-1 0 0,-10 6 1 0 0,-4 4 180 0 0,0 1 0 0 0,-34 28 0 0 0,47-35-143 0 0,1 1 0 0 0,0 0 0 0 0,-10 13 0 0 0,16-19-67 0 0,0 0 0 0 0,1 0-1 0 0,-1 1 1 0 0,1-1 0 0 0,0 0 0 0 0,-1 1-1 0 0,1-1 1 0 0,0 0 0 0 0,1 1 0 0 0,-1 0-1 0 0,0-1 1 0 0,1 1 0 0 0,-1-1 0 0 0,1 1-1 0 0,0 0 1 0 0,0-1 0 0 0,0 1 0 0 0,0 0-1 0 0,0-1 1 0 0,2 6 0 0 0,-2-7-11 0 0,0-1 1 0 0,0 1 0 0 0,0 0-1 0 0,0-1 1 0 0,0 1 0 0 0,1-1-1 0 0,-1 1 1 0 0,0 0 0 0 0,0-1-1 0 0,1 1 1 0 0,-1-1-1 0 0,1 1 1 0 0,-1-1 0 0 0,0 1-1 0 0,1-1 1 0 0,-1 1 0 0 0,1-1-1 0 0,-1 0 1 0 0,1 1-1 0 0,-1-1 1 0 0,1 1 0 0 0,-1-1-1 0 0,1 0 1 0 0,0 0 0 0 0,-1 1-1 0 0,1-1 1 0 0,0 0 0 0 0,1 1 15 0 0,2 0 9 0 0,-1 1-1 0 0,1-1 1 0 0,0 0 0 0 0,0 0-1 0 0,0 0 1 0 0,0-1 0 0 0,0 1-1 0 0,0-1 1 0 0,0 0 0 0 0,0 0-1 0 0,0 0 1 0 0,0-1 0 0 0,0 0-1 0 0,0 1 1 0 0,0-1 0 0 0,-1 0-1 0 0,1-1 1 0 0,5-2 0 0 0,7-3 34 0 0,-1 0 0 0 0,27-19 0 0 0,20-16-2 0 0,-57 42-59 0 0,-5 6-3 0 0,-4 8 20 0 0,4-14-10 0 0,-7 18 60 0 0,3-9 4 0 0,1 1-1 0 0,-1 0 0 0 0,2-1 1 0 0,-1 2-1 0 0,1-1 0 0 0,1 0 1 0 0,-1 12-1 0 0,2-22-87 0 0,0 0 1 0 0,0 1-1 0 0,0-1 0 0 0,0 1 1 0 0,0-1-1 0 0,0 0 0 0 0,0 1 0 0 0,0-1 1 0 0,0 0-1 0 0,0 1 0 0 0,1-1 1 0 0,-1 1-1 0 0,0-1 0 0 0,0 0 0 0 0,0 1 1 0 0,0-1-1 0 0,1 0 0 0 0,-1 1 0 0 0,0-1 1 0 0,0 0-1 0 0,1 0 0 0 0,-1 1 1 0 0,0-1-1 0 0,1 0 0 0 0,-1 0 0 0 0,0 1 1 0 0,1-1-1 0 0,-1 0 0 0 0,0 0 1 0 0,1 0-1 0 0,-1 0 0 0 0,0 0 0 0 0,1 1 1 0 0,-1-1-1 0 0,1 0 0 0 0,-1 0 1 0 0,0 0-1 0 0,1 0 0 0 0,-1 0 0 0 0,1 0 1 0 0,-1 0-1 0 0,0 0 0 0 0,1 0 0 0 0,-1-1 1 0 0,1 1-1 0 0,-1 0 0 0 0,1 0-155 0 0,14-2-836 0 0,3-3-44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2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 4607 0 0,'5'-4'6940'0'0,"-9"10"-5648"0"0,1-1-232 0 0,-41 64 3275 0 0,-28 34-2777 0 0,-13 19-1029 0 0,-16 42-131 0 0,-32 51-286 0 0,84-151-89 0 0,33-45-423 0 0,1 0 0 0 0,-17 29 0 0 0,23-32-801 0 0,-2 0-3486 0 0,3-4-1240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80 6911 0 0,'0'0'315'0'0,"1"-1"-7"0"0,0-1-254 0 0,0-1-18 0 0,10-7-5 0 0,-3 5 1040 0 0,0 0 0 0 0,1 0-1 0 0,-1 1 1 0 0,1 0-1 0 0,10-4 1 0 0,48-11 1105 0 0,-6 7-607 0 0,-55 12-1383 0 0,0-1 1 0 0,0 1 0 0 0,0 0 0 0 0,1 0 0 0 0,-1 0-1 0 0,0 1 1 0 0,10 2 0 0 0,-15-2-167 0 0,0-1 0 0 0,1 1 0 0 0,-1 0 0 0 0,1-1 0 0 0,-1 1 0 0 0,0 0 0 0 0,0 0 0 0 0,1 0 0 0 0,-1 0 0 0 0,0 0 0 0 0,0 0 0 0 0,0 0 0 0 0,0 0 0 0 0,0 0 0 0 0,0 1 0 0 0,0-1 0 0 0,-1 0 0 0 0,1 1 0 0 0,0-1 0 0 0,-1 0-1 0 0,1 1 1 0 0,-1-1 0 0 0,1 1 0 0 0,-1-1 0 0 0,0 1 0 0 0,0-1 0 0 0,1 1 0 0 0,-1-1 0 0 0,0 1 0 0 0,0-1 0 0 0,-1 1 0 0 0,1 1 0 0 0,-1 4-1 0 0,-1 0-1 0 0,0 0 0 0 0,0 0 1 0 0,0-1-1 0 0,-4 8 0 0 0,0-1 19 0 0,-2 0 0 0 0,1 0 0 0 0,-2-1 0 0 0,0 1 0 0 0,-14 14 0 0 0,-60 53 41 0 0,47-47-74 0 0,23-22 31 0 0,1 1 0 0 0,0 1-1 0 0,1 0 1 0 0,1 1 0 0 0,0 0-1 0 0,-9 16 1 0 0,17-28-11 0 0,2-1-16 0 0,-1 0-1 0 0,1 0 1 0 0,-1 0 0 0 0,1 0-1 0 0,-1 0 1 0 0,1 1 0 0 0,-1-1-1 0 0,1 0 1 0 0,0 0-1 0 0,0 0 1 0 0,-1 0 0 0 0,1 0-1 0 0,0 1 1 0 0,0 0 0 0 0,0 0 77 0 0,6 9 38 0 0,-3-8-79 0 0,-1 0 1 0 0,1 0-1 0 0,0 0 1 0 0,-1-1 0 0 0,1 1-1 0 0,0-1 1 0 0,1 0 0 0 0,-1 1-1 0 0,0-1 1 0 0,1 0 0 0 0,-1-1-1 0 0,1 1 1 0 0,0-1 0 0 0,-1 0-1 0 0,1 0 1 0 0,0 0 0 0 0,0 0-1 0 0,5 0 1 0 0,8 1 274 0 0,1-2 0 0 0,32-2 1 0 0,-31 0-164 0 0,119-12 746 0 0,-3 0-492 0 0,-83 10-487 0 0,23-2-346 0 0,-26 7-7026 0 0,-35 0 430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3223 0 0,'-2'0'240'0'0,"1"0"105"0"0,0 0 0 0 0,-1 0 0 0 0,1 0 0 0 0,-1 0-1 0 0,1 0 1 0 0,-1 0 0 0 0,1 0 0 0 0,-1 0 0 0 0,1 1-1 0 0,-1-1 1 0 0,1 1 0 0 0,0-1 0 0 0,-1 1 0 0 0,1-1-1 0 0,0 1 1 0 0,-1 0 0 0 0,1 0 0 0 0,-1 1 0 0 0,-11 11 3813 0 0,6-3-4606 0 0,6-9 1545 0 0,2 2-944 0 0,-1-1 0 0 0,0 0 1 0 0,1 0-1 0 0,0 0 0 0 0,-1 0 0 0 0,1 0 1 0 0,0 0-1 0 0,0-1 0 0 0,0 1 0 0 0,3 3 1 0 0,13 16 875 0 0,131 137 2681 0 0,-4 9-3558 0 0,-135-158-1072 0 0,0 0-1 0 0,1-1 0 0 0,17 12 1 0 0,-15-11-5582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10135 0 0,'0'0'1223'0'0,"-1"2"-296"0"0,-4 4-345 0 0,1 0 0 0 0,-1 0 1 0 0,0 0-1 0 0,0-1 0 0 0,0 0 0 0 0,-12 9 1 0 0,-41 23 68 0 0,7-6-137 0 0,-53 51 242 0 0,61-47-496 0 0,-2-1 1 0 0,-68 38-1 0 0,104-68-268 0 0,6-3-11 0 0,1 0 0 0 0,0 0 0 0 0,-1 0 0 0 0,1 0-1 0 0,0 1 1 0 0,0-1 0 0 0,0 1 0 0 0,0-1 0 0 0,0 1 0 0 0,0 0 0 0 0,-2 2 0 0 0,17 1-1354 0 0,3-2-2915 0 0,3-7-1382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68 6911 0 0,'5'-3'390'0'0,"1"0"0"0"0,0 0 0 0 0,-1-1 0 0 0,0 0 0 0 0,0 0 0 0 0,0 0 0 0 0,0-1 0 0 0,-1 1 0 0 0,0-1 0 0 0,6-8 4782 0 0,-21 14-4348 0 0,-17 6-432 0 0,0 1-1 0 0,0 1 0 0 0,-33 18 1 0 0,-29 9-46 0 0,66-28-305 0 0,-101 30 136 0 0,106-34-166 0 0,1 0 0 0 0,-1-1-1 0 0,0-1 1 0 0,-34-2 0 0 0,50 0-46 0 0,0 0 0 0 0,-1 0 0 0 0,1-1-1 0 0,0 1 1 0 0,-1-1 0 0 0,1 0 0 0 0,0 0 0 0 0,0 0-1 0 0,0-1 1 0 0,0 1 0 0 0,-4-3 0 0 0,5 2-38 0 0,1 1 1 0 0,-1 0-1 0 0,1-1 1 0 0,0 0-1 0 0,0 1 1 0 0,0-1-1 0 0,0 0 1 0 0,0 1-1 0 0,0-1 1 0 0,0 0 0 0 0,0 0-1 0 0,1 0 1 0 0,-1 0-1 0 0,1 0 1 0 0,-1 0-1 0 0,1 0 1 0 0,0 0-1 0 0,0 0 1 0 0,0-3-1 0 0,0-7-491 0 0,2 0-1 0 0,4-21 1 0 0,-4 22 75 0 0,0 0 0 0 0,2-20 0 0 0,-4 29 232 0 0,-2 3-563 0 0,-13 12 949 0 0,0 0 1 0 0,0 1-1 0 0,1 1 0 0 0,-14 19 1 0 0,-39 44 1004 0 0,35-43-626 0 0,-9 4 108 0 0,29-29-275 0 0,-21 23 1 0 0,17-15 38 0 0,-24 20-1 0 0,-5 6-198 0 0,38-38-154 0 0,-10 13 10 0 0,16-18 16 0 0,5 0-36 0 0,0 0 0 0 0,0 0 0 0 0,0-1 0 0 0,0 1-1 0 0,0-1 1 0 0,0 0 0 0 0,0 0 0 0 0,0-1 0 0 0,0 1-1 0 0,6-2 1 0 0,8 0-2 0 0,78-6-1 0 0,33 0 9 0 0,-109 8 58 0 0,1 1-1 0 0,-1 1 1 0 0,0 1 0 0 0,28 7-1 0 0,-48-10-77 0 0,36 10 422 0 0,61 25 1 0 0,-87-30-303 0 0,-1 0 0 0 0,0 0 0 0 0,1 1 0 0 0,-2 0 0 0 0,1 0 0 0 0,-1 1 0 0 0,0 0 0 0 0,0 1 0 0 0,-1-1 0 0 0,13 19 0 0 0,-19-25-104 0 0,0 1 0 0 0,0-1 1 0 0,-1 1-1 0 0,1-1 0 0 0,0 1 1 0 0,0-1-1 0 0,-1 1 0 0 0,1 0 1 0 0,-1-1-1 0 0,0 1 0 0 0,0 0 1 0 0,1-1-1 0 0,-1 1 0 0 0,0 0 1 0 0,0 0-1 0 0,0-1 0 0 0,-1 1 1 0 0,1 2-1 0 0,-2-1 9 0 0,1 0 1 0 0,0-1 0 0 0,-1 1-1 0 0,1-1 1 0 0,-1 1-1 0 0,0-1 1 0 0,1 1-1 0 0,-1-1 1 0 0,0 0 0 0 0,-3 2-1 0 0,-13 12 4 0 0,0-2 0 0 0,-1 0 0 0 0,-1-2 0 0 0,0 0 0 0 0,-1-1 0 0 0,-22 9 0 0 0,18-9-46 0 0,-4 2-38 0 0,-1-1 1 0 0,-51 12-1 0 0,73-24 35 0 0,15-5-4565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8287 0 0,'0'0'8176'0'0,"1"2"-7357"0"0,-1 4-594 0 0,0 0 0 0 0,0 0 1 0 0,0 0-1 0 0,-1 0 0 0 0,1 0 0 0 0,-1 0 1 0 0,-1 0-1 0 0,1-1 0 0 0,-1 1 1 0 0,0 0-1 0 0,-1-1 0 0 0,-4 10 0 0 0,-1 2-70 0 0,-7 25-1 0 0,13-34-170 0 0,1-6-64 0 0,2-1-121 0 0,0 0 94 0 0,0-1 1 0 0,0 1-1 0 0,0 0 1 0 0,0 0-1 0 0,0 0 1 0 0,0-1-1 0 0,0 1 1 0 0,0 0-1 0 0,0-1 1 0 0,0 1-1 0 0,0-1 1 0 0,0 1-1 0 0,1-1 1 0 0,-1 0-1 0 0,0 1 1 0 0,2-1-1 0 0,10 1-905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48 11519 0 0,'1'-2'887'0'0,"-1"2"-878"0"0,4-6 447 0 0,1 0 0 0 0,0 0 0 0 0,0 1-1 0 0,0-1 1 0 0,12-8 0 0 0,-16 14-366 0 0,-1-1 1 0 0,0 1 0 0 0,0 0-1 0 0,1 0 1 0 0,-1-1-1 0 0,0 1 1 0 0,0 0-1 0 0,1 0 1 0 0,-1 0-1 0 0,0 0 1 0 0,1 0-1 0 0,-1-1 1 0 0,0 1-1 0 0,1 0 1 0 0,-1 0 0 0 0,1 0-1 0 0,-1 0 1 0 0,0 0-1 0 0,1 0 1 0 0,-1 0-1 0 0,0 0 1 0 0,1 0-1 0 0,-1 0 1 0 0,0 0-1 0 0,1 1 1 0 0,-1-1-1 0 0,0 0 1 0 0,1 0 0 0 0,-1 0-1 0 0,0 0 1 0 0,1 0-1 0 0,-1 1 1 0 0,0-1-1 0 0,0 0 1 0 0,1 0-1 0 0,-1 1 1 0 0,0-1-1 0 0,0 0 1 0 0,1 0-1 0 0,-1 1 1 0 0,0-1 0 0 0,0 0-1 0 0,0 1 1 0 0,1-1-1 0 0,-1 0 1 0 0,0 1-1 0 0,0-1 1 0 0,0 0-1 0 0,0 1 1 0 0,2 19 1254 0 0,-2-17-1492 0 0,-2 33 589 0 0,-2 0-1 0 0,-16 67 1 0 0,16-83-341 0 0,-34 136 45 0 0,17-93-117 0 0,6-18-886 0 0,-1-3-2184 0 0,6-24-3786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0 376 15695 0 0,'0'0'1734'0'0,"4"-1"-1372"0"0,30 0 168 0 0,0 2 0 0 0,46 6 0 0 0,-17-1-424 0 0,54 0 90 0 0,174-11 0 0 0,89-42-241 0 0,-1-19-251 0 0,-271 46 180 0 0,244-52-171 0 0,-255 49 212 0 0,101-21-114 0 0,341-48 272 0 0,-539 92-83 0 0,201-24 414 0 0,-179 24-476 0 0,0 0 0 0 0,-1 0 1 0 0,1 2-1 0 0,-1 1 0 0 0,0 1 0 0 0,1 1 1 0 0,23 8-1 0 0,-39-11-271 0 0,0 0 1 0 0,-1 1-1 0 0,1-1 1 0 0,-1 1-1 0 0,0 0 1 0 0,1 0-1 0 0,-2 1 1 0 0,1-1-1 0 0,6 7 1 0 0,-11-10 256 0 0,0 1 0 0 0,0-1 0 0 0,0 1 0 0 0,1 0 1 0 0,-1-1-1 0 0,0 1 0 0 0,0-1 0 0 0,0 1 1 0 0,0-1-1 0 0,0 1 0 0 0,0-1 0 0 0,0 1 0 0 0,-1 0 1 0 0,1-1-1 0 0,0 1 0 0 0,0-1 0 0 0,0 1 0 0 0,0-1 1 0 0,-1 1-1 0 0,1 0 0 0 0,-1 0-170 0 0,-4 13-674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7367 0 0,'0'0'667'0'0,"-2"2"-199"0"0,-20 29 5534 0 0,-1-1-2213 0 0,4 3-3413 0 0,16-27-353 0 0,1 0 1 0 0,-1 0-1 0 0,1 1 1 0 0,0-1 0 0 0,1 1-1 0 0,-2 7 1 0 0,4 5-268 0 0,4-13-620 0 0,-4-5 491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31 11311 0 0,'-2'0'522'0'0,"-59"-12"229"0"0,38 6 88 0 0,0 1 0 0 0,0 2 0 0 0,-1 0 0 0 0,0 2 0 0 0,-38 1 0 0 0,12 8-740 0 0,-1 2-1 0 0,1 1 1 0 0,0 3 0 0 0,-61 27-1 0 0,106-39-98 0 0,-1 0 1 0 0,0 1 0 0 0,1-1 0 0 0,0 1 0 0 0,0 0 0 0 0,0 1-1 0 0,0-1 1 0 0,0 1 0 0 0,0 0 0 0 0,1 0 0 0 0,0 0 0 0 0,-4 6 0 0 0,2 0 42 0 0,6-8-40 0 0,0 1 0 0 0,0-1 1 0 0,0 1-1 0 0,0-1 1 0 0,0 1-1 0 0,0-1 0 0 0,1 1 1 0 0,-1 0-1 0 0,1-1 1 0 0,0 0-1 0 0,0 1 1 0 0,0-1-1 0 0,0 1 0 0 0,0-1 1 0 0,1 0-1 0 0,-1 0 1 0 0,0 0-1 0 0,4 3 0 0 0,-1 1 10 0 0,1 0-1 0 0,0-1 0 0 0,1 0 1 0 0,-1 0-1 0 0,12 8 0 0 0,15 4 35 0 0,1-1-1 0 0,1-1 1 0 0,67 19-1 0 0,-64-22 22 0 0,-32-10-61 0 0,25 7 52 0 0,-1 1 0 0 0,47 25 0 0 0,-68-31-56 0 0,0 1 1 0 0,-1-1 0 0 0,0 2 0 0 0,0-1 0 0 0,0 1 0 0 0,-1 0 0 0 0,1 1 0 0 0,-1 0 0 0 0,-1 0 0 0 0,0 0 0 0 0,0 0-1 0 0,0 1 1 0 0,-1 0 0 0 0,4 9 0 0 0,-6-14-2 0 0,-1 1-1 0 0,0 0 0 0 0,0-1 1 0 0,0 1-1 0 0,-1 0 0 0 0,1 0 1 0 0,-1 0-1 0 0,0 0 0 0 0,0-1 0 0 0,0 1 1 0 0,-1 0-1 0 0,1 0 0 0 0,-1 0 1 0 0,0 0-1 0 0,0-1 0 0 0,-2 5 1 0 0,1-3-21 0 0,-1 1 1 0 0,-1-1 0 0 0,1 0-1 0 0,-1 0 1 0 0,0 0 0 0 0,0 0 0 0 0,0 0-1 0 0,0-1 1 0 0,-6 4 0 0 0,-7 5-114 0 0,0-2 0 0 0,-1 0 1 0 0,0-2-1 0 0,-35 14 1 0 0,-121 34-932 0 0,121-41 883 0 0,43-13 124 0 0,0-1 0 0 0,-16 2 0 0 0,25-3 56 0 0,1-1 0 0 0,-1 0 1 0 0,1 0-1 0 0,-1 0 0 0 0,1 0 0 0 0,-1 0 1 0 0,1 0-1 0 0,-1 0 0 0 0,1 0 1 0 0,-1-1-1 0 0,1 1 0 0 0,-1 0 0 0 0,1 0 1 0 0,-1 0-1 0 0,1 0 0 0 0,-1-1 0 0 0,1 1 1 0 0,-1 0-1 0 0,1-1 0 0 0,-1 1 0 0 0,1 0 1 0 0,-1-1-1 0 0,1 1 0 0 0,0 0 0 0 0,-1-1 1 0 0,1 1-1 0 0,0-1 0 0 0,-1 1 1 0 0,1-1-1 0 0,0 1 0 0 0,0-1 0 0 0,-1 1 1 0 0,1-1-1 0 0,0 1 0 0 0,0-1 0 0 0,0 1 1 0 0,0-1-1 0 0,0 1 0 0 0,0-1 0 0 0,0 1 1 0 0,0-1-1 0 0,0 1 0 0 0,0-1 0 0 0,0 1 1 0 0,0-1-1 0 0,0 0 0 0 0,0 1 0 0 0,0-1 1 0 0,1 0-1 0 0,-1 0 14 0 0,0-3 44 0 0,1 1 0 0 0,0-1 0 0 0,0 0 0 0 0,1 0 0 0 0,-1 0 0 0 0,1 0 0 0 0,-1 1 0 0 0,1-1 1 0 0,4-4-1 0 0,25-30 337 0 0,-19 24-223 0 0,73-80 677 0 0,-43 50-335 0 0,70-96 1 0 0,-100 121-418 0 0,-2 4-41 0 0,0 0 0 0 0,-1-1 0 0 0,11-28 1 0 0,-18 43-109 0 0,0 0 0 0 0,0-1-1 0 0,0 1 1 0 0,0 0 0 0 0,0 0 0 0 0,1 0 0 0 0,-1 1 0 0 0,0-1 0 0 0,0 0 0 0 0,1 1 0 0 0,-1 0 0 0 0,4-1 0 0 0,-3 1-35 0 0,9-3-1453 0 0,2 0-4830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14 4143 0 0,'2'-13'18245'0'0,"-8"16"-18173"0"0,1 1-1 0 0,-1-1 0 0 0,1 1 1 0 0,0 1-1 0 0,0-1 0 0 0,1 1 1 0 0,-5 5-1 0 0,-29 41 620 0 0,15-18-494 0 0,21-31-197 0 0,-12 17 23 0 0,0 0 0 0 0,-21 38 0 0 0,32-51-18 0 0,0 0-1 0 0,1 1 1 0 0,0-1-1 0 0,0 1 1 0 0,0 0-1 0 0,1 0 0 0 0,-1-1 1 0 0,2 1-1 0 0,-1 0 1 0 0,1 0-1 0 0,0 0 1 0 0,0 0-1 0 0,1 0 1 0 0,2 8-1 0 0,-3-14-4 0 0,0-1-1 0 0,0 1 1 0 0,0 0 0 0 0,0-1 0 0 0,0 1-1 0 0,0-1 1 0 0,0 1 0 0 0,0-1-1 0 0,1 1 1 0 0,-1-1 0 0 0,0 1-1 0 0,0 0 1 0 0,0-1 0 0 0,1 0-1 0 0,-1 1 1 0 0,0-1 0 0 0,1 1-1 0 0,-1-1 1 0 0,0 1 0 0 0,1-1-1 0 0,-1 1 1 0 0,1-1 0 0 0,-1 0-1 0 0,1 1 1 0 0,-1-1 0 0 0,1 0-1 0 0,-1 0 1 0 0,1 1 0 0 0,0-1-1 0 0,1 1-76 0 0,-1 0-102 0 0,1 0 0 0 0,0 0 0 0 0,0 0 0 0 0,0 0 0 0 0,1 0 0 0 0,-1 0 0 0 0,3 0 0 0 0,10 0-6296 0 0,-4-4-419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33 7367 0 0,'-1'-1'568'0'0,"0"-1"-467"0"0,-10-11 185 0 0,10 11 19 0 0,0 1 0 0 0,0 0 0 0 0,-1-1 0 0 0,1 1-1 0 0,-1 0 1 0 0,1 0 0 0 0,-1 0 0 0 0,0 0 0 0 0,1 0 0 0 0,-1 0 0 0 0,0 0 0 0 0,1 0-1 0 0,-1 1 1 0 0,0-1 0 0 0,0 1 0 0 0,0 0 0 0 0,0-1 0 0 0,0 1 0 0 0,0 0 0 0 0,-2 0-1 0 0,3 1-228 0 0,-1-1-1 0 0,1 1 1 0 0,0 0-1 0 0,0-1 0 0 0,0 1 1 0 0,0 0-1 0 0,0 0 1 0 0,0 0-1 0 0,0 0 1 0 0,0 0-1 0 0,0 0 0 0 0,0 0 1 0 0,0 0-1 0 0,1 0 1 0 0,-1 0-1 0 0,0 0 0 0 0,1 1 1 0 0,-1-1-1 0 0,1 0 1 0 0,-1 0-1 0 0,1 1 0 0 0,0-1 1 0 0,0 0-1 0 0,-1 1 1 0 0,1-1-1 0 0,0 0 0 0 0,0 1 1 0 0,1 1-1 0 0,-2 8 86 0 0,2 1 0 0 0,0-1 0 0 0,0 0 0 0 0,1 0 0 0 0,1 1 0 0 0,0-1 0 0 0,0 0-1 0 0,1-1 1 0 0,0 1 0 0 0,7 11 0 0 0,10 15 24 0 0,36 48-1 0 0,-32-49-85 0 0,221 313 55 0 0,-203-286-73 0 0,-2 2 0 0 0,39 85-1 0 0,-61-108-23 0 0,-2 2 1 0 0,-2 0-1 0 0,-1 1 0 0 0,13 88 0 0 0,-21-83-12 0 0,-3 0-1 0 0,-2 0 1 0 0,-2-1-1 0 0,-2 1 1 0 0,-10 55-1 0 0,5-67-35 0 0,-1 0-1 0 0,-2-1 1 0 0,-1 0 0 0 0,-2-1-1 0 0,-2 0 1 0 0,-1-1 0 0 0,-24 37-1 0 0,11-30 3 0 0,-2-1 0 0 0,-1-1-1 0 0,-3-2 1 0 0,0-2 0 0 0,-3-1-1 0 0,-49 34 1 0 0,-122 73 109 0 0,-2 2 54 0 0,71-44-311 0 0,132-94 51 0 0,7-4-96 0 0,5-4-662 0 0,28-19-1578 0 0,-9 6 1004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0 140 919 0 0,'1'-1'306'0'0,"0"-4"1354"0"0,0 0 1 0 0,0 1 0 0 0,0-1-1 0 0,-1-6 1 0 0,0 7-113 0 0,1-1 0 0 0,-1 1-1 0 0,1 0 1 0 0,0 0 0 0 0,2-8 0 0 0,-2 10-1021 0 0,1 2-424 0 0,0-1 0 0 0,0 1 0 0 0,0-1 0 0 0,-1 1 0 0 0,1-1 0 0 0,0 0 1 0 0,3-2-1 0 0,3-2 104 0 0,26-6 506 0 0,52-11-1 0 0,-42 11-392 0 0,-32 8-233 0 0,1-1-29 0 0,1 1 1 0 0,-1 1-1 0 0,1-1 1 0 0,0 2-1 0 0,17 0 0 0 0,-20 3-47 0 0,-10-1-11 0 0,0 0 0 0 0,0 0 0 0 0,0 0 0 0 0,-1 0 0 0 0,1 0 0 0 0,0 0 0 0 0,-1-1 0 0 0,1 2 0 0 0,-1-1 0 0 0,1 0 0 0 0,-1 0 0 0 0,1 0 0 0 0,-1 0 0 0 0,0 0 0 0 0,0 0 0 0 0,0 0 0 0 0,1 0 0 0 0,-1 0 0 0 0,0 1 0 0 0,0-1 0 0 0,0 0 0 0 0,-1 0 0 0 0,1 0 0 0 0,0 0 0 0 0,0 0 0 0 0,-1 1 0 0 0,1-1 0 0 0,0 0 0 0 0,-1 0 0 0 0,0 1 0 0 0,-2 6 0 0 0,0-1 0 0 0,-9 13 0 0 0,4-8-8 0 0,-2 0 1 0 0,0-1-1 0 0,0 0 0 0 0,-1-1 0 0 0,-20 14 0 0 0,-13 14-9 0 0,-39 30 17 0 0,53-45 0 0 0,-28 28 0 0 0,54-48-1 0 0,-8 14 13 0 0,11-15 58 0 0,3-1 85 0 0,1 1-104 0 0,0 0 0 0 0,0 0 1 0 0,1 0-1 0 0,-1-1 0 0 0,1 1 0 0 0,0-1 0 0 0,-1 0 0 0 0,1 0 1 0 0,0 0-1 0 0,-1-1 0 0 0,5 1 0 0 0,49-1 392 0 0,-30-1-224 0 0,324-6 829 0 0,-290 6-987 0 0,-31-1-127 0 0,1 2 0 0 0,-1 1-1 0 0,45 8 1 0 0,-71-8-106 0 0,0 0-1 0 0,0 0 0 0 0,0 0 1 0 0,0 0-1 0 0,0 1 1 0 0,-1 0-1 0 0,1 0 0 0 0,-1 0 1 0 0,1 0-1 0 0,-1 0 0 0 0,1 1 1 0 0,-1-1-1 0 0,0 1 1 0 0,0 0-1 0 0,-1 0 0 0 0,1 0 1 0 0,-1 0-1 0 0,1 1 1 0 0,-1-1-1 0 0,0 1 0 0 0,2 4 1 0 0,1 8-1683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5063 0 0,'0'0'232'0'0,"-1"2"-13"0"0,-2 22 7594 0 0,4-15-3053 0 0,1-8-4538 0 0,0 0 0 0 0,0 0-1 0 0,1 0 1 0 0,-1 0 0 0 0,0 0-1 0 0,0 0 1 0 0,1-1 0 0 0,-1 1-1 0 0,0-1 1 0 0,1 0 0 0 0,-1 1 0 0 0,1-1-1 0 0,3-1 1 0 0,36-4 760 0 0,-27 3-648 0 0,76-17 616 0 0,-63 12-905 0 0,0 2 1 0 0,1 0 0 0 0,0 2 0 0 0,29 0 0 0 0,15 9-1918 0 0,-52-4 41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0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 6447 0 0,'-1'1'499'0'0,"-11"5"-414"0"0,-10 7 11145 0 0,33-11-9729 0 0,16 0-975 0 0,0-2 0 0 0,0 0 0 0 0,51-8-1 0 0,-2 0-248 0 0,83-1-137 0 0,-90 6-5407 0 0,-63 3 4329 0 0,37-2-5972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6247 0 0,'0'0'672'0'0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27 2759 0 0,'15'-13'15688'0'0,"-11"10"-15257"0"0,-1 1 0 0 0,1 1 0 0 0,0-1 0 0 0,-1 0-1 0 0,1 1 1 0 0,7-2 0 0 0,-7 16-273 0 0,-3-9-149 0 0,-1 0 0 0 0,0 0 1 0 0,0 0-1 0 0,0-1 0 0 0,-1 1 1 0 0,1 0-1 0 0,-1 0 1 0 0,0-1-1 0 0,-1 6 0 0 0,-17 34 81 0 0,9-22-63 0 0,-45 113 139 0 0,-12 27-55 0 0,-60 133-61 0 0,119-276-259 0 0,-16 47-2306 0 0,23-62 1781 0 0,-2 8-23 0 0,3-5-3036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14855 0 0,'0'0'1350'0'0,"1"0"-1110"0"0,12-8 592 0 0,-11 7 62 0 0,0 2 40 0 0,-1-1-853 0 0,1 1 1 0 0,-1-1 0 0 0,0 1 0 0 0,1-1 0 0 0,-1 1 0 0 0,0 0-1 0 0,1-1 1 0 0,-1 1 0 0 0,0 0 0 0 0,0 0 0 0 0,1 0 0 0 0,-1 0-1 0 0,0 0 1 0 0,0 0 0 0 0,0 0 0 0 0,-1 1 0 0 0,1-1 0 0 0,0 0-1 0 0,0 0 1 0 0,0 1 0 0 0,-1-1 0 0 0,1 1 0 0 0,-1-1 0 0 0,1 0 0 0 0,-1 1-1 0 0,0-1 1 0 0,0 1 0 0 0,1-1 0 0 0,-1 1 0 0 0,0 1 0 0 0,0 1-83 0 0,0 1 0 0 0,0-1 1 0 0,0 0-1 0 0,-1 1 0 0 0,0-1 1 0 0,0 0-1 0 0,0 0 0 0 0,0 1 1 0 0,-3 6-1 0 0,0-3 13 0 0,3-7-8 0 0,1 0 0 0 0,-1 0 0 0 0,1 0-1 0 0,-1-1 1 0 0,1 1 0 0 0,0 0 0 0 0,-1 0 0 0 0,1 0-1 0 0,0 0 1 0 0,0 0 0 0 0,0 0 0 0 0,0 0 0 0 0,0-1-1 0 0,0 1 1 0 0,0 0 0 0 0,0 0 0 0 0,0 0 0 0 0,0 0-1 0 0,0 0 1 0 0,0 0 0 0 0,1 0 0 0 0,-1 1 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492 278 6911 0 0,'0'0'6050'0'0,"3"-8"-4624"0"0,4-6-837 0 0,1 1 0 0 0,0 0 0 0 0,13-16-1 0 0,-9 13-310 0 0,12-20 0 0 0,-20 29-227 0 0,0 0 0 0 0,0 0 1 0 0,-1 0-1 0 0,0-1 0 0 0,-1 1 0 0 0,0-1 0 0 0,0 0 1 0 0,0 1-1 0 0,0-15 0 0 0,-2 19-45 0 0,0 1 0 0 0,-1 0 0 0 0,1-1-1 0 0,-1 1 1 0 0,1 0 0 0 0,-1-1 0 0 0,0 1 0 0 0,0 0 0 0 0,0 0 0 0 0,0-1 0 0 0,0 1 0 0 0,-1 0-1 0 0,1 0 1 0 0,-1 1 0 0 0,1-1 0 0 0,-1 0 0 0 0,0 0 0 0 0,0 1 0 0 0,0-1 0 0 0,0 1 0 0 0,0-1 0 0 0,0 1-1 0 0,0 0 1 0 0,0 0 0 0 0,0 0 0 0 0,0 0 0 0 0,-3 0 0 0 0,-1-2-13 0 0,0 2 0 0 0,-1-1-1 0 0,1 1 1 0 0,0 0 0 0 0,0 0 0 0 0,-1 1 0 0 0,1 0 0 0 0,0 0-1 0 0,-7 1 1 0 0,-15 5-22 0 0,0 1-1 0 0,1 2 1 0 0,-31 14 0 0 0,2-2 2 0 0,41-15 27 0 0,1 1 0 0 0,0 0 0 0 0,0 1 0 0 0,1 0 0 0 0,0 1 0 0 0,-13 12 0 0 0,-67 69 0 0 0,56-52 0 0 0,29-30-1 0 0,0 1 1 0 0,1 0-1 0 0,-11 16 0 0 0,16-22 21 0 0,0 1-1 0 0,0-1 1 0 0,0 1 0 0 0,1-1-1 0 0,-1 1 1 0 0,1 0 0 0 0,0 0-1 0 0,0-1 1 0 0,1 1 0 0 0,-1 0-1 0 0,1 0 1 0 0,0 0 0 0 0,0 7-1 0 0,1-9 1 0 0,0-1 0 0 0,-1 0 0 0 0,1 0 0 0 0,0 0 0 0 0,0 1 0 0 0,0-1 0 0 0,0 0 0 0 0,0 0 0 0 0,1-1 0 0 0,-1 1 0 0 0,0 0 0 0 0,0 0 0 0 0,1 0 0 0 0,-1-1 0 0 0,0 1 0 0 0,1-1 0 0 0,2 1 0 0 0,2 1 26 0 0,0 0 0 0 0,0-1-1 0 0,0 0 1 0 0,0-1 0 0 0,0 1 0 0 0,0-1-1 0 0,0-1 1 0 0,1 1 0 0 0,-1-1 0 0 0,0 0-1 0 0,0 0 1 0 0,7-3 0 0 0,9-3 117 0 0,40-20 0 0 0,-37 15-140 0 0,9-3 58 0 0,66-33 62 0 0,-98 46-143 0 0,-7 4 0 0 0,-10 7 0 0 0,5 1 116 0 0,2 0 0 0 0,0 1-1 0 0,0 0 1 0 0,1 1-1 0 0,-11 22 1 0 0,-22 69 505 0 0,27-66-497 0 0,11-32-112 0 0,-17 49-49 0 0,-3-1 0 0 0,-33 60 0 0 0,54-111-239 0 0,16-17-4428 0 0,3 0 3232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 10591 0 0,'15'-10'1104'0'0,"1"5"3561"0"0,-19 12-3700 0 0,-2 1-780 0 0,-1 0 1 0 0,0 0 0 0 0,0-1 0 0 0,-1 0-1 0 0,-13 11 1 0 0,-7 7 167 0 0,21-18-296 0 0,-1 0 1 0 0,0-1-1 0 0,-11 8 1 0 0,-6 3 21 0 0,-36 34 0 0 0,8-6-98 0 0,32-27 36 0 0,0 0 0 0 0,2 2 1 0 0,0 0-1 0 0,2 1 1 0 0,0 0-1 0 0,1 1 1 0 0,1 1-1 0 0,1 1 1 0 0,-12 32-1 0 0,23-53-25 0 0,1 1 0 0 0,0-1 0 0 0,-1 1 0 0 0,1 0 0 0 0,1 0 0 0 0,-1 0 0 0 0,1-1 0 0 0,-1 1 0 0 0,1 5 0 0 0,0-8 8 0 0,0-1 0 0 0,0 1 0 0 0,0-1 0 0 0,0 1 0 0 0,0-1 0 0 0,0 1 0 0 0,0 0 0 0 0,0-1 0 0 0,0 1 0 0 0,0-1 0 0 0,0 1 0 0 0,1-1 0 0 0,-1 1 0 0 0,0-1 0 0 0,0 1 0 0 0,1-1 0 0 0,-1 1 0 0 0,0-1 0 0 0,0 1 0 0 0,1-1 0 0 0,-1 1 0 0 0,1-1 0 0 0,-1 0 0 0 0,0 1 0 0 0,1-1 0 0 0,-1 0 0 0 0,1 1 0 0 0,-1-1 0 0 0,1 0 0 0 0,-1 1 0 0 0,1-1 0 0 0,-1 0 0 0 0,1 0 0 0 0,1 1 0 0 0,6 3 55 0 0,0 0-1 0 0,0 0 1 0 0,0-1-1 0 0,1 0 0 0 0,-1 0 1 0 0,1-1-1 0 0,0 0 1 0 0,15 1-1 0 0,8-2 239 0 0,34-2 0 0 0,-57 1-281 0 0,20-1 64 0 0,0-2-1 0 0,-1-1 1 0 0,1-1-1 0 0,39-12 1 0 0,-17 2 147 0 0,-8 2-8 0 0,61-27 0 0 0,-91 34-198 0 0,-1-1 1 0 0,0 0 0 0 0,0 0 0 0 0,-1-1-1 0 0,0-1 1 0 0,0 0 0 0 0,-1 0 0 0 0,0-1-1 0 0,10-13 1 0 0,-18 21-12 0 0,0-1 0 0 0,0 0 0 0 0,0 0 1 0 0,0 0-1 0 0,-1 0 0 0 0,1-1 0 0 0,-1 1 0 0 0,0 0 0 0 0,0-1 0 0 0,0 1 0 0 0,0 0 0 0 0,-1-1 0 0 0,1 1 0 0 0,-1-1 1 0 0,0 1-1 0 0,0-1 0 0 0,0 0 0 0 0,0 1 0 0 0,-1-1 0 0 0,-1-6 0 0 0,1 7-20 0 0,1 0-1 0 0,-1 0 1 0 0,0 0-1 0 0,0 0 1 0 0,0 0-1 0 0,-2-4 1 0 0,0 2-46 0 0,3 4 53 0 0,0 1 0 0 0,0-1 0 0 0,0 1 0 0 0,0-1 0 0 0,0 1 0 0 0,-1-1 0 0 0,1 0 0 0 0,0 1 0 0 0,0-1 1 0 0,-1 1-1 0 0,1-1 0 0 0,0 1 0 0 0,-1-1 0 0 0,1 1 0 0 0,-1 0 0 0 0,1-1 0 0 0,-1 1 0 0 0,1-1 0 0 0,0 1 0 0 0,-1 0 0 0 0,1-1 0 0 0,-2 1 0 0 0,1-1-26 0 0,0 1-69 0 0,-1-1 8 0 0,-1 0 80 0 0,0 0 1 0 0,0 0 0 0 0,-1 0 0 0 0,1 1 0 0 0,0-1 0 0 0,-1 1-1 0 0,1 0 1 0 0,0 0 0 0 0,-1 0 0 0 0,1 0 0 0 0,-1 1 0 0 0,1-1-1 0 0,0 1 1 0 0,0 0 0 0 0,-1 0 0 0 0,1 0 0 0 0,0 0 0 0 0,0 1-1 0 0,0-1 1 0 0,0 1 0 0 0,0 0 0 0 0,1 0 0 0 0,-5 4 0 0 0,-5 4-8 0 0,1 1 1 0 0,1 1-1 0 0,-18 24 1 0 0,12-16-13 0 0,-5 7 30 0 0,1 0 1 0 0,1 2-1 0 0,-17 33 0 0 0,35-59 7 0 0,-1-1-1 0 0,1 1 1 0 0,1 0-1 0 0,-1 0 1 0 0,0 0 0 0 0,1-1-1 0 0,-1 1 1 0 0,1 0-1 0 0,0 0 1 0 0,0 0-1 0 0,0 0 1 0 0,0 0-1 0 0,0 0 1 0 0,2 3 0 0 0,-2-4-54 0 0,0-1 0 0 0,1 0 0 0 0,-1 1 0 0 0,1-1 1 0 0,0 1-1 0 0,-1-1 0 0 0,1 0 0 0 0,0 0 0 0 0,0 1 1 0 0,0-1-1 0 0,0 0 0 0 0,0 0 0 0 0,0 0 1 0 0,0 0-1 0 0,0 0 0 0 0,0 0 0 0 0,0 0 0 0 0,1 0 1 0 0,-1-1-1 0 0,0 1 0 0 0,1 0 0 0 0,-1-1 1 0 0,0 1-1 0 0,1-1 0 0 0,2 1 0 0 0,-1-1-372 0 0,1 1-1 0 0,-1-1 0 0 0,1 0 0 0 0,-1-1 1 0 0,1 1-1 0 0,-1 0 0 0 0,5-2 1 0 0,4-1-1396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0,'0'0'8696'0'0,"1"2"-8161"0"0,13 31 552 0 0,39 86 1980 0 0,-39-90-2482 0 0,2-1 0 0 0,21 28 0 0 0,-27-43-493 0 0,1 0 0 0 0,0-1 0 0 0,1 0 0 0 0,0-1 0 0 0,1 0 0 0 0,20 13 0 0 0,-25-20-133 0 0,0 0 0 0 0,0 0 0 0 0,0-1 1 0 0,1 0-1 0 0,-1 0 0 0 0,1-1 0 0 0,-1 0 0 0 0,16 1 0 0 0,-17-2-618 0 0,1-1 1 0 0,-1-1-1 0 0,0 1 1 0 0,1-1-1 0 0,-1 0 0 0 0,11-4 1 0 0,2-2-5612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5527 0 0,'0'0'423'0'0,"1"0"-278"0"0,6 2 1326 0 0,0 0 0 0 0,-1 0-1 0 0,1-1 1 0 0,0 0-1 0 0,0-1 1 0 0,0 1-1 0 0,0-1 1 0 0,6-1 0 0 0,19-5 145 0 0,-6 1-1082 0 0,-1-1 0 0 0,1-2 0 0 0,-2 0 0 0 0,1-2 0 0 0,43-24 0 0 0,-27 8-870 0 0,-40 26 96 0 0,-9 8-1288 0 0,-61 43 854 0 0,25-19 628 0 0,-108 99 686 0 0,148-127-566 0 0,-1 1 0 0 0,1 0 0 0 0,0 0 0 0 0,0 0-1 0 0,1 1 1 0 0,0-1 0 0 0,0 1 0 0 0,0 0 0 0 0,0 0 0 0 0,-1 7 0 0 0,3-10-46 0 0,1-1 0 0 0,-1 1 0 0 0,1 0 0 0 0,0 0 0 0 0,0 0 1 0 0,0 0-1 0 0,0 0 0 0 0,0 0 0 0 0,1 0 0 0 0,-1 0 0 0 0,1 0 0 0 0,0 0 1 0 0,0 0-1 0 0,0-1 0 0 0,0 1 0 0 0,0 0 0 0 0,0 0 0 0 0,1-1 0 0 0,0 1 1 0 0,-1-1-1 0 0,1 0 0 0 0,0 1 0 0 0,4 2 0 0 0,0 1-25 0 0,0-1 0 0 0,1-1 1 0 0,-1 1-1 0 0,1-1 0 0 0,0-1 0 0 0,0 1 0 0 0,0-1 1 0 0,0 0-1 0 0,1 0 0 0 0,14 2 0 0 0,-15-4-1369 0 0,-1 0-1 0 0,1-1 1 0 0,-1 0-1 0 0,11 0 1 0 0,-4-3-5797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12815 0 0,'0'0'1158'0'0,"-1"0"-954"0"0,-19 9 13 0 0,13-7 222 0 0,0 1 1 0 0,1 0-1 0 0,-11 7 0 0 0,-173 140 1584 0 0,128-95-1917 0 0,-117 111-4 0 0,178-164-225 0 0,14-4-5014 0 0,4-3-498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6 4607 0 0,'7'-5'10736'0'0,"-25"6"-10336"0"0,0 1-1 0 0,0 1 1 0 0,0 1-1 0 0,0 1 1 0 0,-27 10-1 0 0,-10 3-108 0 0,28-9-224 0 0,-33 15 0 0 0,-21 8-41 0 0,50-24-310 0 0,-36 6 0 0 0,48-10 38 0 0,15-2-442 0 0,0-1 1 0 0,-1 0-1 0 0,1 0 1 0 0,-7 0-1 0 0,5-2 244 0 0,-3 1 492 0 0,8 1 698 0 0,-12 15 123 0 0,-1 2-434 0 0,10-13-286 0 0,0-1 1 0 0,1 0 0 0 0,-9 7-1 0 0,-29 29 407 0 0,10-10-384 0 0,20-18-69 0 0,9-10-65 0 0,0 0 0 0 0,0 0 0 0 0,0 0 0 0 0,0 0-1 0 0,0 0 1 0 0,-4 2 0 0 0,8-3 26 0 0,0 1-58 0 0,0 0 0 0 0,0-1 0 0 0,0 1 0 0 0,1-1 0 0 0,-1 1 0 0 0,0-1 0 0 0,1 0 0 0 0,-1 0 0 0 0,6 2 0 0 0,0-1-2 0 0,9 3-4 0 0,1 0 0 0 0,-1-1 0 0 0,33 2 0 0 0,-9-1 0 0 0,12 3 393 0 0,-1 3-1 0 0,57 19 1 0 0,-99-27-207 0 0,-1 1 1 0 0,0 0 0 0 0,0 1 0 0 0,0 0 0 0 0,-1 1 0 0 0,15 12 0 0 0,-19-15-136 0 0,-1-1 1 0 0,0 1-1 0 0,0 0 0 0 0,-1 1 1 0 0,1-1-1 0 0,-1 0 0 0 0,0 1 0 0 0,1-1 1 0 0,-2 1-1 0 0,1 0 0 0 0,0-1 1 0 0,-1 1-1 0 0,1 0 0 0 0,-1 0 1 0 0,0 0-1 0 0,-1 0 0 0 0,1 0 1 0 0,-1 1-1 0 0,1 5 0 0 0,-2-8-25 0 0,1 1 1 0 0,-1-1-1 0 0,0 0 0 0 0,0 0 0 0 0,0 1 1 0 0,0-1-1 0 0,0 0 0 0 0,0 0 0 0 0,0 0 1 0 0,-1 0-1 0 0,1 0 0 0 0,-1 0 0 0 0,1-1 1 0 0,-1 1-1 0 0,0 0 0 0 0,0-1 0 0 0,0 0 0 0 0,0 1 1 0 0,0-1-1 0 0,-2 1 0 0 0,-6 3 108 0 0,0 0 0 0 0,-21 6 0 0 0,23-8-79 0 0,-30 10 33 0 0,0-2 0 0 0,-1-1 0 0 0,-53 5 0 0 0,79-13-89 0 0,9-1-34 0 0,-1-1 0 0 0,1 1-1 0 0,-1-1 1 0 0,0 0 0 0 0,-8-2 0 0 0,12 2-298 0 0,1-2-92 0 0,1 1 311 0 0,0-1 1 0 0,0 0 0 0 0,0 0-1 0 0,0 1 1 0 0,0-1 0 0 0,0 1-1 0 0,0-1 1 0 0,0 1 0 0 0,3-3-1 0 0,7-6-1534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10591 0 0,'0'0'819'0'0,"2"-1"-534"0"0,9 0-272 0 0,-10 1 455 0 0,0 0-1 0 0,1 1 1 0 0,-1-1 0 0 0,0 0 0 0 0,1 0-1 0 0,-1 1 1 0 0,0-1 0 0 0,0 1 0 0 0,1-1-1 0 0,-1 1 1 0 0,0-1 0 0 0,0 1 0 0 0,0 0-1 0 0,0 0 1 0 0,1 0 0 0 0,-1-1-1 0 0,1 3 1 0 0,-1-1-396 0 0,-1-1-1 0 0,0 0 1 0 0,1 1-1 0 0,-1-1 1 0 0,0 1 0 0 0,0-1-1 0 0,0 0 1 0 0,0 1-1 0 0,0-1 1 0 0,0 1-1 0 0,0-1 1 0 0,-1 1-1 0 0,1-1 1 0 0,-1 3-1 0 0,0-2 6 0 0,-2 11 13 0 0,-2 0 0 0 0,1-1 1 0 0,-10 18-1 0 0,7-15-97 0 0,-9 26-1 0 0,10-28-89 0 0,-1 2-543 0 0,6-6-6328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12439 0 0,'0'0'958'0'0,"0"2"-441"0"0,-41 76 5354 0 0,10-22-4622 0 0,13-21-1134 0 0,2 0 0 0 0,2 1 1 0 0,1 1-1 0 0,2 0 0 0 0,2 0 0 0 0,-9 74 1 0 0,14-57-1107 0 0,4-39-460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5063 0 0,'0'0'232'0'0,"2"-1"-13"0"0,16-5 551 0 0,0 0-1 0 0,18-3 1 0 0,3 0 2637 0 0,170-43 4559 0 0,282-48-5420 0 0,819-55-225 0 0,-837 147-1754 0 0,-361 14-625 0 0,0 4 0 0 0,133 31 0 0 0,-153-16-700 0 0,-33-6-2522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6447 0 0,'0'0'13506'0'0,"-2"2"-13230"0"0,-6 4-149 0 0,-7 6 115 0 0,0 0 1 0 0,0 2-1 0 0,-16 19 1 0 0,30-32-217 0 0,0 0 0 0 0,1 0 1 0 0,-1 0-1 0 0,1 0 0 0 0,-1 0 1 0 0,1 0-1 0 0,0 1 0 0 0,-1-1 0 0 0,1 0 1 0 0,0 0-1 0 0,0 0 0 0 0,0 1 0 0 0,0-1 1 0 0,0 0-1 0 0,0 0 0 0 0,0 0 1 0 0,0 1-1 0 0,0-1 0 0 0,1 0 0 0 0,-1 1 1 0 0,1 1-62 0 0,-1-1 22 0 0,4 3-1164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93 9215 0 0,'16'-11'655'0'0,"35"-23"-180"0"0,-46 31 319 0 0,-1-2-1 0 0,1 1 1 0 0,8-10 1994 0 0,-17 7-1296 0 0,2 5-1397 0 0,1 1 0 0 0,-1 0 0 0 0,0-1 0 0 0,1 1 0 0 0,-1 0 0 0 0,0 0 0 0 0,0 0 0 0 0,0 0 1 0 0,0 1-1 0 0,0-1 0 0 0,0 0 0 0 0,0 1 0 0 0,0-1 0 0 0,-4 1 0 0 0,-32-1 352 0 0,29 2-300 0 0,-71 5 74 0 0,-87 19 0 0 0,102-14-226 0 0,17-3 189 0 0,0 2 0 0 0,0 2 0 0 0,-70 27 0 0 0,110-36-166 0 0,0 1-1 0 0,0 0 0 0 0,0 0 1 0 0,-7 6-1 0 0,13-8-15 0 0,0-1 0 0 0,0 1 0 0 0,0 0 0 0 0,1-1 1 0 0,-1 1-1 0 0,1 0 0 0 0,-1 0 0 0 0,1 0 0 0 0,0 0 0 0 0,-1 0 0 0 0,1 1 0 0 0,0-1 0 0 0,1 0 0 0 0,-1 0 0 0 0,0 1 0 0 0,1-1 0 0 0,-1 1 0 0 0,1-1 0 0 0,-1 5 0 0 0,3 4-2 0 0,0-8 0 0 0,0 0 0 0 0,0 0 0 0 0,1 1 0 0 0,-1-1 0 0 0,1-1 0 0 0,-1 1 0 0 0,1 0 0 0 0,0-1 0 0 0,5 5 0 0 0,31 16 0 0 0,18 2 46 0 0,89 26 0 0 0,-20-8-2 0 0,-108-35-44 0 0,0 0 0 0 0,-1 0 0 0 0,0 2 0 0 0,0 0 0 0 0,28 24 0 0 0,-41-31 0 0 0,-1 0 0 0 0,0 0 0 0 0,0 0 0 0 0,-1 1 0 0 0,1-1 0 0 0,0 1 0 0 0,-1-1 0 0 0,0 1 0 0 0,0 0 0 0 0,0 0 0 0 0,-1 0 0 0 0,1 0 0 0 0,-1 0 0 0 0,0 0 0 0 0,0 0 0 0 0,0 1 0 0 0,-1-1 0 0 0,1 0 0 0 0,-1 1 0 0 0,0-1 0 0 0,0 0 0 0 0,-1 1 0 0 0,1-1 0 0 0,-1 0 0 0 0,0 0 0 0 0,0 0 0 0 0,0 1 0 0 0,-1-1 0 0 0,0 0 0 0 0,1 0 0 0 0,-1-1 0 0 0,-1 1 0 0 0,1 0 0 0 0,0-1 0 0 0,-1 1 0 0 0,0-1 0 0 0,0 0 0 0 0,-5 5 0 0 0,-5 3 0 0 0,-1 0 0 0 0,1 0-1 0 0,-2-2 1 0 0,1 0 0 0 0,-1 0-1 0 0,-1-2 1 0 0,0 0 0 0 0,-21 7 0 0 0,9-6 2 0 0,-1-1 1 0 0,0-2 0 0 0,0-1-1 0 0,-30 1 1 0 0,57-5-1 0 0,-1 0 0 0 0,1 0 1 0 0,-1 0-1 0 0,1 0 0 0 0,-1-1 1 0 0,1 1-1 0 0,-1-1 0 0 0,1 1 1 0 0,0-1-1 0 0,-1 0 0 0 0,1 0 1 0 0,0 0-1 0 0,0 0 0 0 0,-3-2 1 0 0,4 3-3 0 0,0-1 1 0 0,1 0-1 0 0,-1 0 1 0 0,0 0-1 0 0,1 0 1 0 0,-1 0-1 0 0,1 0 1 0 0,-1 0 0 0 0,1 0-1 0 0,0 0 1 0 0,-1 0-1 0 0,1 0 1 0 0,0 0-1 0 0,0 0 1 0 0,0 0 0 0 0,-1-1-1 0 0,1 1 1 0 0,0 0-1 0 0,0 0 1 0 0,1 0-1 0 0,-1 0 1 0 0,0 0 0 0 0,0 0-1 0 0,1 0 1 0 0,-1-1-1 0 0,0 1 1 0 0,1 0-1 0 0,-1 0 1 0 0,1 0 0 0 0,-1 0-1 0 0,1 1 1 0 0,1-3-1 0 0,6-8-21 0 0,0 0 1 0 0,1 1-1 0 0,0 0 0 0 0,1 1 0 0 0,0-1 0 0 0,15-9 1 0 0,0-2-28 0 0,185-130-849 0 0,-199 143 910 0 0,24-17 55 0 0,-1-2 1 0 0,44-46-1 0 0,-77 72-96 0 0,4-4-472 0 0,0 0 1 0 0,0-1-1 0 0,7-10 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55 4143 0 0,'0'0'319'0'0,"-7"-15"188"0"0,3 7 6634 0 0,-2 0-3851 0 0,4 5-2949 0 0,0 0 0 0 0,0 0 0 0 0,-1 0 0 0 0,1 1 0 0 0,-4-4 0 0 0,5 6-302 0 0,0-1 1 0 0,0 0-1 0 0,-1 1 1 0 0,1 0 0 0 0,0-1-1 0 0,0 1 1 0 0,-1 0-1 0 0,1-1 1 0 0,0 1-1 0 0,0 0 1 0 0,-1 0-1 0 0,1 0 1 0 0,0 0-1 0 0,0 0 1 0 0,-1 1-1 0 0,1-1 1 0 0,0 0-1 0 0,-1 1 1 0 0,-21 8-18 0 0,22-9-10 0 0,-12 7-10 0 0,0 1 0 0 0,0 0 0 0 0,1 1 0 0 0,0 0 0 0 0,1 1 0 0 0,0 1 0 0 0,0-1 0 0 0,-10 16 0 0 0,-4 7-3 0 0,-36 64 0 0 0,27-33 26 0 0,-34 89 1 0 0,-13 75 209 0 0,26-70-89 0 0,1-14-86 0 0,-87 256 39 0 0,115-311-105 0 0,4 1-1 0 0,-16 143 0 0 0,34-198-75 0 0,3 0 0 0 0,1-1 0 0 0,1 1 0 0 0,2-1-1 0 0,1 1 1 0 0,2-1 0 0 0,13 40 0 0 0,-12-53 16 0 0,0 0-1 0 0,2-1 1 0 0,1 0-1 0 0,0 0 1 0 0,2-1-1 0 0,0 0 1 0 0,1-1-1 0 0,1 0 1 0 0,0-1-1 0 0,1-1 1 0 0,1 0-1 0 0,21 15 1 0 0,-12-14 71 0 0,0-1 1 0 0,1-1 0 0 0,1-1-1 0 0,0-1 1 0 0,1-2 0 0 0,0 0 0 0 0,37 7-1 0 0,-3-4-458 0 0,0-4-1 0 0,88 5 1 0 0,-54-11-5274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53 13591 0 0,'-43'-27'1448'0'0,"8"3"-117"0"0,35 23-1287 0 0,0 1-1 0 0,-1 0 1 0 0,1 0 0 0 0,-1 0-1 0 0,1 0 1 0 0,0-1 0 0 0,-1 1 0 0 0,1 0-1 0 0,-1 0 1 0 0,1 0 0 0 0,-1 0-1 0 0,1 0 1 0 0,-1 0 0 0 0,1 0-1 0 0,0 0 1 0 0,-1 0 0 0 0,1 0 0 0 0,-1 0-1 0 0,1 1 1 0 0,-1-1 0 0 0,1 0-1 0 0,0 0 1 0 0,-1 0 0 0 0,1 0-1 0 0,-1 1 1 0 0,1-1 0 0 0,0 0 0 0 0,-1 0-1 0 0,1 1 1 0 0,0-1 0 0 0,-1 0-1 0 0,1 1 1 0 0,0-1 0 0 0,0 0-1 0 0,-1 1 1 0 0,1-1 0 0 0,0 0 0 0 0,0 1-1 0 0,0-1 1 0 0,-1 1 0 0 0,1-1-1 0 0,0 0 1 0 0,0 1 0 0 0,0 0-1 0 0,-1 1-35 0 0,1-1-1 0 0,0 1 0 0 0,0-1 1 0 0,-1 1-1 0 0,1 0 0 0 0,0-1 1 0 0,1 1-1 0 0,-1 0 0 0 0,0-1 0 0 0,0 1 1 0 0,1-1-1 0 0,0 3 0 0 0,3 4 46 0 0,1 0 1 0 0,1 0-1 0 0,-1 0 0 0 0,1-1 0 0 0,1 0 1 0 0,0 0-1 0 0,8 7 0 0 0,-4-3 7 0 0,195 180 652 0 0,-180-166-704 0 0,226 235 120 0 0,-205-205-108 0 0,-3 2 1 0 0,-1 1 0 0 0,34 66-1 0 0,-51-75-20 0 0,-2 0 0 0 0,-3 2-1 0 0,-1 0 1 0 0,-3 1 0 0 0,-2 1-1 0 0,-3 1 1 0 0,9 79 0 0 0,-18-97 1 0 0,-1 1 0 0 0,-3 0 0 0 0,0 0 0 0 0,-3-1 0 0 0,-1 1 0 0 0,-2-1 0 0 0,-1 0 0 0 0,-1-1 0 0 0,-3 0 0 0 0,0-1 0 0 0,-3 0 0 0 0,-20 36 0 0 0,12-34 12 0 0,-2 0 0 0 0,-1-2 0 0 0,-1-1 0 0 0,-2-1 0 0 0,-2-2 0 0 0,-38 30 0 0 0,-18 7 36 0 0,-114 67 0 0 0,54-49 52 0 0,-176 75 0 0 0,315-157-161 0 0,-35 14 28 0 0,40-16-29 0 0,1 0 0 0 0,-1-1 0 0 0,0 1 0 0 0,0-1 0 0 0,0 1 0 0 0,0-1 0 0 0,0 0 0 0 0,0 0 0 0 0,0-1 0 0 0,0 1 0 0 0,0 0 1 0 0,-5-2-1 0 0,8 1 16 0 0,-1 1 1 0 0,0-1 0 0 0,0 1-1 0 0,0-1 1 0 0,1 1 0 0 0,-1-1-1 0 0,0 0 1 0 0,1 1 0 0 0,-1-1-1 0 0,1 0 1 0 0,-1 1 0 0 0,0-1 0 0 0,1 0-1 0 0,0 0 1 0 0,-1 0 0 0 0,1 1-1 0 0,-1-1 1 0 0,1 0 0 0 0,0 0-1 0 0,0 0 1 0 0,-1 0 0 0 0,1 0 0 0 0,0 0-1 0 0,0 0 1 0 0,0 0 0 0 0,0 0-1 0 0,0 1 1 0 0,0-1 0 0 0,0 0-1 0 0,1 0 1 0 0,-1 0 0 0 0,1-2-1 0 0,0-1-430 0 0,0-1 0 0 0,1 0 0 0 0,0 0-1 0 0,5-7 1 0 0,6-10-5220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64 9215 0 0,'-1'2'4832'0'0,"-3"3"-4171"0"0,-1 0-1 0 0,1-1 1 0 0,-1 0-1 0 0,-10 8 2006 0 0,21-12-2470 0 0,1-1 0 0 0,-1-1 0 0 0,0 1 0 0 0,0-1 0 0 0,0 0 0 0 0,0-1 0 0 0,6-3 0 0 0,10-3 160 0 0,121-39 841 0 0,-119 42-1117 0 0,0 1 0 0 0,1 1-1 0 0,-1 0 1 0 0,27 2 0 0 0,-1 2-57 0 0,-49 0-21 0 0,-1 0-1 0 0,1 1 1 0 0,0-1 0 0 0,-1 0-1 0 0,1 1 1 0 0,0-1 0 0 0,-1 1 0 0 0,1-1-1 0 0,-1 1 1 0 0,1-1 0 0 0,-1 1-1 0 0,1-1 1 0 0,-1 1 0 0 0,1 0 0 0 0,-1-1-1 0 0,1 1 1 0 0,-1 0 0 0 0,0-1 0 0 0,1 1-1 0 0,-1 0 1 0 0,0-1 0 0 0,0 1-1 0 0,0 0 1 0 0,1 0 0 0 0,-1-1 0 0 0,0 1-1 0 0,0 0 1 0 0,0 0 0 0 0,0-1-1 0 0,-1 2 1 0 0,1 1 4 0 0,-1 0 1 0 0,0-1-1 0 0,0 1 0 0 0,0-1 1 0 0,0 1-1 0 0,-1-1 0 0 0,1 1 0 0 0,-1-1 1 0 0,1 0-1 0 0,-5 4 0 0 0,-23 21 127 0 0,14-13-71 0 0,-55 52 33 0 0,-137 145 242 0 0,159-148-305 0 0,44-56-28 0 0,-1 0 0 0 0,2 0 0 0 0,-1 0 0 0 0,1 1 0 0 0,0-1 0 0 0,0 1 0 0 0,-2 12 0 0 0,6-1 28 0 0,-1-18 125 0 0,2 0 22 0 0,31 1 115 0 0,0-1 0 0 0,0-1 0 0 0,60-8 0 0 0,-48 5-243 0 0,83 6 0 0 0,-25 1-25 0 0,-63-2-118 0 0,0 2 0 0 0,0 2 0 0 0,0 1 0 0 0,70 23 0 0 0,-101-27-265 0 0,1 0 0 0 0,-1 1 0 0 0,0 0-1 0 0,0 1 1 0 0,0 0 0 0 0,-1 0 0 0 0,0 1 0 0 0,12 10 0 0 0,-6-1-1401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16 2759 0 0,'0'0'430'0'0,"-6"-6"2284"0"0,5 5-1889 0 0,-1 0 0 0 0,1 1 0 0 0,0-1 0 0 0,0 1 0 0 0,-1-1 0 0 0,1 1-1 0 0,-1-1 1 0 0,1 1 0 0 0,0 0 0 0 0,-1 0 0 0 0,1-1 0 0 0,-3 1 0 0 0,2 1-350 0 0,-1-1 0 0 0,1 0 1 0 0,-1 1-1 0 0,1 0 1 0 0,-1-1-1 0 0,-3 3 1 0 0,-2 1-724 0 0,-1 1 0 0 0,1 0 0 0 0,-7 6 1 0 0,5-4 1312 0 0,-14 11-405 0 0,0 0 1 0 0,-27 28-1 0 0,42-36-383 0 0,0 0 0 0 0,1 1-1 0 0,0-1 1 0 0,0 2-1 0 0,1-1 1 0 0,1 1 0 0 0,-8 19-1 0 0,13-29-254 0 0,0 0 0 0 0,1-1 1 0 0,-1 1-1 0 0,1 0 0 0 0,-1-1 0 0 0,1 1 0 0 0,0 0 0 0 0,0-1 1 0 0,0 1-1 0 0,0 0 0 0 0,0-1 0 0 0,0 1 0 0 0,0 0 0 0 0,0 0 1 0 0,1-1-1 0 0,-1 1 0 0 0,1-1 0 0 0,0 3 0 0 0,0-3-1 0 0,0 1 0 0 0,0-1 0 0 0,0 0 0 0 0,1 0-1 0 0,-1 0 1 0 0,0 1 0 0 0,1-1 0 0 0,-1 0 0 0 0,1-1 0 0 0,-1 1-1 0 0,1 0 1 0 0,-1 0 0 0 0,1-1 0 0 0,0 1 0 0 0,-1-1-1 0 0,1 1 1 0 0,3 0 0 0 0,6 0 19 0 0,-1 0 0 0 0,1 0 0 0 0,0-1 1 0 0,0-1-1 0 0,-1 1 0 0 0,1-2 0 0 0,0 1 0 0 0,-1-2 0 0 0,1 1 0 0 0,19-9 0 0 0,-18 6-39 0 0,-1 0 1 0 0,1-1-1 0 0,-1-1 0 0 0,0 0 0 0 0,0 0 1 0 0,-1-1-1 0 0,0 0 0 0 0,16-17 0 0 0,-25 24-5 0 0,0-1 0 0 0,1 1 0 0 0,-1-1 0 0 0,0 0 0 0 0,0 1 0 0 0,0-1 1 0 0,0 0-1 0 0,0 0 0 0 0,0 1 0 0 0,-1-1 0 0 0,1 0 0 0 0,-1 0 0 0 0,1 0 0 0 0,-1 0 0 0 0,0 0 0 0 0,1 0 0 0 0,-1-3 0 0 0,-1 3-8 0 0,1 1-1 0 0,-1-1 1 0 0,1 0 0 0 0,-1 1-1 0 0,0-1 1 0 0,1 0-1 0 0,-1 1 1 0 0,0-1 0 0 0,0 1-1 0 0,0 0 1 0 0,0-1 0 0 0,-1 1-1 0 0,1 0 1 0 0,0-1-1 0 0,-3-1 1 0 0,-5-2-106 0 0,1 0 0 0 0,-1 0 0 0 0,0 1 0 0 0,-1 0-1 0 0,-13-3 1 0 0,17 5 15 0 0,-7-2-138 0 0,9 3 51 0 0,0 0 1 0 0,0-1 0 0 0,0 1-1 0 0,0-1 1 0 0,0 0 0 0 0,-4-2-1 0 0,8 4 154 0 0,0-1 0 0 0,0 1 0 0 0,-1-1 0 0 0,1 1 0 0 0,0 0 0 0 0,0-1 0 0 0,0 1 0 0 0,-1-1 0 0 0,1 1 0 0 0,0-1 0 0 0,0 1 0 0 0,0-1 0 0 0,0 1 0 0 0,0-1 0 0 0,0 1 0 0 0,0-1 0 0 0,0 1 0 0 0,0-1 0 0 0,0 1 0 0 0,0-1 0 0 0,0 1 0 0 0,0 0 0 0 0,0-1 0 0 0,1 1 0 0 0,-1-1 0 0 0,0 1 0 0 0,0-1 0 0 0,0 1 0 0 0,1-1 0 0 0,-1 1 0 0 0,1-1 0 0 0,9-13-410 0 0,-9 12 340 0 0,29-27-1906 0 0,-10 12 320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3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12463 0 0,'0'0'5176'0'0,"2"0"-4665"0"0,12-5 390 0 0,26-11 0 0 0,6-2 278 0 0,1 3-731 0 0,0 3-1 0 0,1 1 1 0 0,0 3 0 0 0,1 2-1 0 0,0 2 1 0 0,53 2-1 0 0,-56 7-2039 0 0,-28-1 607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3:4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17215 0 0,'0'0'3328'0'0,"2"0"-2860"0"0,19-6-48 0 0,1 2 0 0 0,-1 1-1 0 0,38-1 1 0 0,-10 0-95 0 0,56-8-224 0 0,119-6-1214 0 0,-188 18 453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4:0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23 3223 0 0,'0'0'143'0'0,"1"-2"-3"0"0,1-19 14929 0 0,-2 33-14439 0 0,1 3 69 0 0,4 24 0 0 0,-4-29-545 0 0,1 0 1 0 0,-1 1-1 0 0,-1-1 1 0 0,-1 17-1 0 0,-2-9-32 0 0,-1 0 1 0 0,0 0-1 0 0,-2-1 0 0 0,-8 22 0 0 0,-38 63 6 0 0,24-57-86 0 0,-40 50 0 0 0,-40 35-7 0 0,86-103-37 0 0,-2-2-82 0 0,22-23-353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4:0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8287 0 0,'0'0'8042'0'0,"0"2"-7536"0"0,-6 5-188 0 0,1-1 1 0 0,-1 0-1 0 0,0 0 0 0 0,0-1 0 0 0,-10 8 0 0 0,-8 7 85 0 0,6-6-194 0 0,-1 0-1 0 0,0-1 1 0 0,-1 0-1 0 0,-41 17 1 0 0,14-6 104 0 0,34-18-308 0 0,-1 0-1 0 0,1-1 1 0 0,-1 0 0 0 0,0-1-1 0 0,0 0 1 0 0,-27 2 0 0 0,31-5-94 0 0,0 0 0 0 0,0-1 0 0 0,0-1 1 0 0,0 1-1 0 0,0-2 0 0 0,0 1 0 0 0,0-2 0 0 0,1 1 1 0 0,-1-1-1 0 0,-15-7 0 0 0,1-1-212 0 0,22 11 202 0 0,3-2-582 0 0,0 1 647 0 0,-1 0 24 0 0,0 1 0 0 0,0-1-1 0 0,0 1 1 0 0,1-1 0 0 0,-1 1 0 0 0,0 0-1 0 0,0-1 1 0 0,1 1 0 0 0,-1-1 0 0 0,0 1 0 0 0,1-1-1 0 0,-1 1 1 0 0,0 0 0 0 0,1-1 0 0 0,-1 1 0 0 0,0 0-1 0 0,1-1 1 0 0,-1 1 0 0 0,1 0 0 0 0,-1 0-1 0 0,2-1 1 0 0,10-3-71 0 0,-1 1-4 0 0,-6 3 26 0 0,6 7 48 0 0,-2 3 11 0 0,-6 3 0 0 0,-3-10 0 0 0,-1 0 0 0 0,1 1 0 0 0,-1-1 0 0 0,0 0 0 0 0,0 0 0 0 0,0 1 0 0 0,0-1 0 0 0,0 0 0 0 0,-1 0 0 0 0,0 0 0 0 0,1 0 0 0 0,-5 4 0 0 0,-3 4 0 0 0,-18 16 0 0 0,15-15 0 0 0,-20 17 18 0 0,-59 41 0 0 0,23-19 130 0 0,63-47-125 0 0,-7 7 163 0 0,13-8-97 0 0,10-5-51 0 0,44-11-38 0 0,-22 5 0 0 0,0 2 0 0 0,36-4 0 0 0,-58 9 0 0 0,0 1 0 0 0,0 1 0 0 0,1-1 0 0 0,-1 2 0 0 0,0-1 0 0 0,0 2 0 0 0,0-1 0 0 0,-1 2 0 0 0,1-1 0 0 0,13 7 0 0 0,-7 0 103 0 0,0 1 0 0 0,-1 1 0 0 0,0 0 0 0 0,18 20 0 0 0,-9-10 14 0 0,-22-19-75 0 0,0 0 0 0 0,0 0 1 0 0,-1 1-1 0 0,1-1 0 0 0,-1 1 0 0 0,2 4 0 0 0,5 5 47 0 0,-8-11-18 0 0,0-2-38 0 0,0 1 0 0 0,-1 0 0 0 0,1-1 0 0 0,-1 1 0 0 0,1 0 0 0 0,-1 0 0 0 0,1 0 0 0 0,-1-1 0 0 0,0 1 0 0 0,1 0 0 0 0,-1 0 0 0 0,0 0 0 0 0,0 0 0 0 0,0 0 0 0 0,1 0 0 0 0,-1 1 0 0 0,-3 3 14 0 0,1-1 1 0 0,-1 1-1 0 0,1-1 0 0 0,-1 1 0 0 0,-1-1 0 0 0,1 0 1 0 0,-1 0-1 0 0,1-1 0 0 0,-1 1 0 0 0,0-1 0 0 0,0 1 1 0 0,-1-1-1 0 0,1-1 0 0 0,-6 4 0 0 0,-13 6 54 0 0,-39 14 0 0 0,44-19-107 0 0,-297 102-946 0 0,313-108 667 0 0,11-12-4294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4:0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46 6911 0 0,'9'-9'206'0'0,"-1"2"96"0"0,-1 0 0 0 0,11-16 11852 0 0,-19 25-11998 0 0,-147 163 300 0 0,108-118-456 0 0,-1-1 0 0 0,-3-2 0 0 0,-2-2 0 0 0,-52 36 0 0 0,89-72-11 0 0,1 1-1 0 0,-1 0 1 0 0,1 0-1 0 0,1 1 1 0 0,-1 0-1 0 0,1 0 1 0 0,-6 10-1 0 0,12-16 5 0 0,-1 0 0 0 0,1 0 0 0 0,0 1 0 0 0,0-1 0 0 0,0 0 0 0 0,0 1 0 0 0,0-1 0 0 0,0 1 0 0 0,1-1 1 0 0,-1 1-1 0 0,1-1 0 0 0,0 1 0 0 0,0-1 0 0 0,0 1 0 0 0,0 0 0 0 0,0-1 0 0 0,0 1 0 0 0,1-1 0 0 0,1 5 0 0 0,-1 0 14 0 0,1 1-13 0 0,0-1 1 0 0,0 1-1 0 0,1-1 0 0 0,0 0 1 0 0,0 0-1 0 0,1 0 0 0 0,0 0 0 0 0,0 0 1 0 0,0-1-1 0 0,1 0 0 0 0,0 0 1 0 0,0 0-1 0 0,1-1 0 0 0,7 7 0 0 0,-5-7 24 0 0,0 1-1 0 0,0-1 1 0 0,1 0-1 0 0,0-1 1 0 0,0 0-1 0 0,0-1 1 0 0,1 0-1 0 0,-1 0 1 0 0,1-1-1 0 0,17 2 1 0 0,-3-2 160 0 0,1-1-1 0 0,-1-1 1 0 0,1-2 0 0 0,28-5-1 0 0,97-26 794 0 0,-138 30-945 0 0,12-3-14 0 0,1-1-1 0 0,-2-2 1 0 0,0 0-1 0 0,0-2 1 0 0,0 0-1 0 0,-1-1 1 0 0,-1-2-1 0 0,0 0 1 0 0,-1-1-1 0 0,25-24 1 0 0,-32 25-102 0 0,1 2-57 0 0,-1-2 1 0 0,17-23-1 0 0,-27 34 100 0 0,-1-1-1 0 0,1 0 1 0 0,-1 0 0 0 0,0 1-1 0 0,-1-1 1 0 0,1 0 0 0 0,-1-1-1 0 0,1 1 1 0 0,-1 0 0 0 0,0 0-1 0 0,-1 0 1 0 0,1-1 0 0 0,-1 1-1 0 0,0 0 1 0 0,0-1 0 0 0,-1-6-1 0 0,1 11 31 0 0,-1-1-1 0 0,1 0 1 0 0,-1 0 0 0 0,1 0-1 0 0,-1 0 1 0 0,1 0-1 0 0,-1 0 1 0 0,0 1 0 0 0,1-1-1 0 0,-1 0 1 0 0,0 0 0 0 0,0 1-1 0 0,0-1 1 0 0,0 1-1 0 0,1-1 1 0 0,-1 1 0 0 0,0-1-1 0 0,0 1 1 0 0,0-1-1 0 0,-1 1 1 0 0,-20-6-76 0 0,21 6 91 0 0,-9-1-15 0 0,0 0 0 0 0,1 0 0 0 0,-1 1 0 0 0,0 1 0 0 0,1 0 0 0 0,-1 0-1 0 0,-13 4 1 0 0,2 1 0 0 0,0 0 0 0 0,-23 12 0 0 0,35-14 55 0 0,1 0-1 0 0,0 0 1 0 0,0 1-1 0 0,1 0 0 0 0,-1 0 1 0 0,1 0-1 0 0,0 1 1 0 0,1 1-1 0 0,-1-1 1 0 0,1 1-1 0 0,0 0 1 0 0,1 0-1 0 0,0 1 1 0 0,0 0-1 0 0,1 0 0 0 0,0 0 1 0 0,0 0-1 0 0,1 0 1 0 0,0 1-1 0 0,0 0 1 0 0,-2 11-1 0 0,3-7 46 0 0,0 1 1 0 0,1 0-1 0 0,0 0 0 0 0,3 23 0 0 0,-2-33-87 0 0,1 1 0 0 0,-1-1 0 0 0,1 0 0 0 0,0 0 0 0 0,0 0-1 0 0,0 0 1 0 0,1 0 0 0 0,-1-1 0 0 0,1 1 0 0 0,0 0 0 0 0,0-1 0 0 0,0 1 0 0 0,1-1-1 0 0,-1 0 1 0 0,1 1 0 0 0,0-1 0 0 0,0-1 0 0 0,0 1 0 0 0,0 0 0 0 0,4 2 0 0 0,-4-4-166 0 0,-1 0 1 0 0,1 0-1 0 0,0 0 1 0 0,-1 0-1 0 0,1 0 1 0 0,0-1-1 0 0,0 1 1 0 0,0-1-1 0 0,-1 0 1 0 0,5 0 0 0 0,14-3-969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4:0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17479 0 0,'0'0'1982'0'0,"-1"0"-1348"0"0,-11 6-113 0 0,0-1 0 0 0,0 2-1 0 0,1 0 1 0 0,0 0 0 0 0,0 1 0 0 0,-14 14-1 0 0,22-19-491 0 0,-2 1-8 0 0,1 1-1 0 0,0-1 1 0 0,0 1 0 0 0,0 0-1 0 0,0 0 1 0 0,1 0-1 0 0,0 1 1 0 0,0-1 0 0 0,1 1-1 0 0,-1 0 1 0 0,-1 5-1 0 0,4-10-46 0 0,0 0-1 0 0,0-1 1 0 0,0 1-1 0 0,0-1 1 0 0,0 1-1 0 0,0-1 1 0 0,0 1-1 0 0,0-1 1 0 0,0 1-1 0 0,0 0 0 0 0,0-1 1 0 0,0 1-1 0 0,0-1 1 0 0,0 1-1 0 0,0-1 1 0 0,1 1-1 0 0,-1-1 1 0 0,0 1-1 0 0,0-1 1 0 0,1 1-1 0 0,-1-1 0 0 0,0 1 1 0 0,1-1-1 0 0,3 9-2195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4:0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11975 0 0,'0'0'1462'0'0,"-1"2"-304"0"0,-70 111 4974 0 0,37-53-5785 0 0,2 1-1 0 0,-37 103 1 0 0,40-85-546 0 0,16-47-6007 0 0,7-20-397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4:0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1839 0 0,'6'-7'160'0'0,"-1"-1"777"0"0,2 1-1 0 0,-1-1 1 0 0,1 2-1 0 0,0-1 0 0 0,0 1 1 0 0,16-11-1 0 0,55-27 8734 0 0,-48 28-8289 0 0,-1 1-756 0 0,43-16 1 0 0,-61 27-518 0 0,1 0 0 0 0,0 1 1 0 0,0 0-1 0 0,1 1 0 0 0,-1 1 1 0 0,23-1-1 0 0,-33 2-95 0 0,0 0 1 0 0,0 0-1 0 0,0 1 1 0 0,0-1 0 0 0,0 0-1 0 0,-1 1 1 0 0,1-1-1 0 0,0 1 1 0 0,0 0-1 0 0,0-1 1 0 0,0 1-1 0 0,-1 0 1 0 0,1 0-1 0 0,0 0 1 0 0,-1 1 0 0 0,1-1-1 0 0,-1 0 1 0 0,0 0-1 0 0,1 1 1 0 0,-1-1-1 0 0,2 4 1 0 0,-1-3-2 0 0,-1 1-1 0 0,0 0 1 0 0,0 0 0 0 0,-1-1 0 0 0,1 1-1 0 0,0 0 1 0 0,-1 0 0 0 0,0 0 0 0 0,0 0-1 0 0,0 0 1 0 0,0 0 0 0 0,0-1 0 0 0,-1 7-1 0 0,-2 4 0 0 0,-1 1-1 0 0,0-1 0 0 0,-1 0 1 0 0,0-1-1 0 0,-1 1 0 0 0,0-1 0 0 0,-1 0 1 0 0,0 0-1 0 0,-1-1 0 0 0,0 0 1 0 0,-15 15-1 0 0,-10 5-7 0 0,-1 0 1 0 0,-43 28-1 0 0,1-1-107 0 0,60-45 103 0 0,6-6-15 0 0,1 1-1 0 0,-1 1 1 0 0,1-1 0 0 0,-8 11-1 0 0,9-5 17 0 0,7-10 0 0 0,1-1 0 0 0,0-2 0 0 0,0-1 0 0 0,-1 0 0 0 0,1 1 0 0 0,0-1 0 0 0,0 1 0 0 0,0-1 0 0 0,0 1 0 0 0,-1-1 0 0 0,1 1 0 0 0,0-1 0 0 0,0 1 0 0 0,0 0 0 0 0,0-1 0 0 0,0 1 0 0 0,0-1 0 0 0,0 1 0 0 0,0-1 0 0 0,0 1 0 0 0,1-1 0 0 0,-1 1 0 0 0,0-1 0 0 0,0 1 0 0 0,0-1 0 0 0,1 1 0 0 0,-1-1 0 0 0,0 0 0 0 0,0 1 0 0 0,1-1 0 0 0,-1 1 0 0 0,0-1 0 0 0,1 0 0 0 0,-1 1 0 0 0,0-1 0 0 0,1 1 0 0 0,-1-1 0 0 0,1 0 0 0 0,1 1 0 0 0,4 5 10 0 0,0 0 0 0 0,1-1 0 0 0,0 1 0 0 0,1-2 0 0 0,-1 1 0 0 0,1-1 0 0 0,-1 0 0 0 0,1-1 0 0 0,1 1 0 0 0,-1-2 0 0 0,9 3 0 0 0,10 1 96 0 0,1-1 0 0 0,31 1-1 0 0,-39-4-380 0 0,0-2-1 0 0,0 0 0 0 0,0-1 1 0 0,36-6-1 0 0,-33 1-583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4:0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7 16959 0 0,'0'0'1536'0'0,"-8"-5"10"0"0,4 4-1308 0 0,1 1 0 0 0,-1 0 1 0 0,0 0-1 0 0,1 0 1 0 0,-1 0-1 0 0,0 1 1 0 0,1-1-1 0 0,-1 1 1 0 0,1 0-1 0 0,-7 3 1 0 0,-36 18 590 0 0,3 0-656 0 0,-50 14-172 0 0,-43 15-778 0 0,108-42 368 0 0,-1-1 0 0 0,-53 6 0 0 0,75-12 362 0 0,-1-1-1 0 0,1-1 1 0 0,0 0-1 0 0,-1 0 1 0 0,1 0-1 0 0,0-1 1 0 0,-1 0-1 0 0,1 0 1 0 0,-13-5 0 0 0,13 3-103 0 0,0-1 1 0 0,1 1 0 0 0,-15-3 0 0 0,18 5 78 0 0,0 1 1 0 0,0 0-1 0 0,-1-1 1 0 0,1 1-1 0 0,0 0 1 0 0,-1 1-1 0 0,1-1 1 0 0,0 1-1 0 0,0-1 1 0 0,0 1-1 0 0,-4 1 1 0 0,-1 2 11 0 0,-1-1 1 0 0,1 1-1 0 0,0 1 0 0 0,0-1 1 0 0,0 1-1 0 0,1 1 0 0 0,-1 0 1 0 0,1 0-1 0 0,1 0 0 0 0,-1 1 1 0 0,-10 13-1 0 0,16-12 60 0 0,2-7 15 0 0,0 0 0 0 0,0 1 0 0 0,0-1 0 0 0,0 1 0 0 0,1-1-1 0 0,-1 0 1 0 0,0 0 0 0 0,1 0 0 0 0,-1 0 0 0 0,1 0 0 0 0,0 0 0 0 0,-1 0-1 0 0,1-1 1 0 0,0 1 0 0 0,-1 0 0 0 0,4 0 0 0 0,31 7 272 0 0,27-3 140 0 0,-49-5-417 0 0,-1 1 1 0 0,1 0-1 0 0,0 1 0 0 0,-1 0 0 0 0,1 1 0 0 0,-1 1 0 0 0,0 0 1 0 0,14 7-1 0 0,-23-9 6 0 0,0 0 1 0 0,0 1-1 0 0,0 0 1 0 0,0-1-1 0 0,-1 1 1 0 0,0 0-1 0 0,1 1 1 0 0,-1-1-1 0 0,0 1 1 0 0,4 7 0 0 0,-2-3 127 0 0,-1 1 0 0 0,0 0 0 0 0,4 19 0 0 0,-6-21-108 0 0,1-1 1 0 0,-1 0-1 0 0,1 0 0 0 0,0 0 0 0 0,0 0 1 0 0,1 0-1 0 0,-1 0 0 0 0,1-1 0 0 0,1 0 1 0 0,4 5-1 0 0,3 1 40 0 0,0-1 1 0 0,0-1 0 0 0,17 9-1 0 0,-15-9 113 0 0,-1 0 0 0 0,15 12-1 0 0,-23-17-162 0 0,-1 0-1 0 0,-1 0 0 0 0,1 1 0 0 0,0-1 1 0 0,-1 1-1 0 0,0-1 0 0 0,0 1 1 0 0,-1 0-1 0 0,5 10 0 0 0,-7-13-21 0 0,1-1 0 0 0,-1 0 0 0 0,1 1 1 0 0,-1-1-1 0 0,0 0 0 0 0,1 1 0 0 0,-1-1 0 0 0,0 1 0 0 0,0-1 0 0 0,0 1 0 0 0,0-1 0 0 0,0 1 0 0 0,-1-1 0 0 0,1 0 0 0 0,0 1 1 0 0,-1-1-1 0 0,1 1 0 0 0,-1-1 0 0 0,1 0 0 0 0,-1 1 0 0 0,1-1 0 0 0,-1 0 0 0 0,0 0 0 0 0,0 1 0 0 0,0-1 0 0 0,0 0 0 0 0,-1 1 1 0 0,-1 2 6 0 0,0-1 23 0 0,-1 1 0 0 0,1 0 1 0 0,-1-1-1 0 0,0 0 0 0 0,0 0 0 0 0,0 0 1 0 0,-1-1-1 0 0,1 1 0 0 0,0-1 0 0 0,-7 2 1 0 0,-7 3 93 0 0,-23 4 1 0 0,36-10-125 0 0,-46 12 61 0 0,-1-3 0 0 0,0-2-1 0 0,-1-2 1 0 0,-65-1 0 0 0,112-5-198 0 0,-1 0-1 0 0,1 0 1 0 0,0-1-1 0 0,0 0 1 0 0,0 0-1 0 0,0-1 1 0 0,0 1 0 0 0,-5-4-1 0 0,-1-3-1219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4:0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318 975 9671 0 0,'0'0'875'0'0,"0"2"-410"0"0,-5 15 8467 0 0,5-16-8875 0 0,0-1 0 0 0,0 0 0 0 0,0 0 0 0 0,0 1 0 0 0,0-1 0 0 0,0 0 0 0 0,0 1 0 0 0,0-1 0 0 0,0 0 1 0 0,0 0-1 0 0,0 1 0 0 0,0-1 0 0 0,0 0 0 0 0,0 0 0 0 0,0 1 0 0 0,0-1 0 0 0,1 0 0 0 0,-1 0 0 0 0,0 1 0 0 0,0-1 0 0 0,0 0 0 0 0,0 0 0 0 0,1 1 0 0 0,-1-1 0 0 0,0 0 0 0 0,0 0 0 0 0,0 0 0 0 0,1 1 0 0 0,-1-1 0 0 0,1 0 0 0 0,5-5 139 0 0,1-1 1 0 0,-1 0-1 0 0,0 0 0 0 0,0-1 1 0 0,-1 1-1 0 0,0-1 0 0 0,0-1 1 0 0,0 1-1 0 0,4-10 0 0 0,2-7 181 0 0,15-44-1 0 0,-13 25-248 0 0,121-343-220 0 0,-94 292-500 0 0,53-91 0 0 0,-93 184 593 0 0,0 1-1 0 0,0 0 0 0 0,0 0 1 0 0,0 0-1 0 0,0 0 1 0 0,1 0-1 0 0,-1-1 0 0 0,0 1 1 0 0,0 0-1 0 0,0 0 1 0 0,0 0-1 0 0,0 0 0 0 0,0-1 1 0 0,0 1-1 0 0,0 0 1 0 0,0 0-1 0 0,1 0 0 0 0,-1 0 1 0 0,0-1-1 0 0,0 1 1 0 0,0 0-1 0 0,0 0 1 0 0,0 0-1 0 0,0-1 0 0 0,0 1 1 0 0,0 0-1 0 0,-1 0 1 0 0,1 0-1 0 0,0-1 0 0 0,0 1 1 0 0,0 0-1 0 0,0 0 1 0 0,0 0-1 0 0,0-1 0 0 0,0 1 1 0 0,0 0-1 0 0,0 0 1 0 0,-1 0-1 0 0,1 0 0 0 0,0 0 1 0 0,0-1-1 0 0,0 1 1 0 0,0 0-1 0 0,0 0 1 0 0,-1 0-1 0 0,1 0 0 0 0,0 0 1 0 0,0 0-1 0 0,-14 1 44 0 0,-14 11 20 0 0,-12 11-64 0 0,30-16 0 0 0,0 0 0 0 0,-1-1 0 0 0,-20 7 0 0 0,5-2 9 0 0,2 1-1 0 0,0 0 1 0 0,0 2-1 0 0,1 1 1 0 0,-21 18 0 0 0,-18 11 3 0 0,25-20 15 0 0,-1-2 1 0 0,0-1-1 0 0,-1-1 0 0 0,-70 23 0 0 0,104-42-3 0 0,1 1 0 0 0,0-1 0 0 0,0 0 0 0 0,-1 0 0 0 0,1-1 0 0 0,0 1 0 0 0,-1-1 0 0 0,1 0 0 0 0,-1 0 0 0 0,1-1 0 0 0,-8-1 0 0 0,12 2-14 0 0,0-1-1 0 0,0 1 1 0 0,0-1-1 0 0,0 0 1 0 0,0 1 0 0 0,0-1-1 0 0,0 1 1 0 0,0-1-1 0 0,0 0 1 0 0,0 1-1 0 0,0-1 1 0 0,0 1 0 0 0,1-1-1 0 0,-1 1 1 0 0,0-1-1 0 0,1 0 1 0 0,-1 1 0 0 0,1-1-1 0 0,-1 0 10 0 0,3-6 28 0 0,1 1-1 0 0,1-1 0 0 0,-1 1 0 0 0,1 0 0 0 0,0 0 0 0 0,6-5 0 0 0,38-32 23 0 0,-26 24-67 0 0,4-3 4 0 0,104-87 25 0 0,-88 76-23 0 0,55-30 0 0 0,29-5-37 0 0,-104 58 17 0 0,0 1 1 0 0,0 1 0 0 0,44-9-1 0 0,-55 17-41 0 0,-11 0 51 0 0,-1 1-1 0 0,1 0 1 0 0,0-1-1 0 0,-1 1 1 0 0,1 0-1 0 0,-1-1 1 0 0,1 1-1 0 0,-1 0 1 0 0,1-1-1 0 0,-1 1 1 0 0,0 0-1 0 0,1 0 1 0 0,-1 0-1 0 0,0 0 0 0 0,0-1 1 0 0,0 1-1 0 0,1 0 1 0 0,-1 0-1 0 0,0 0 1 0 0,0 0-1 0 0,0 0 1 0 0,0-1-1 0 0,0 1 1 0 0,-1 0-1 0 0,1 0 1 0 0,-1 1-1 0 0,-8 27-11 0 0,6-22-21 0 0,0 5 29 0 0,-1 1 1 0 0,1-1-1 0 0,1 1 1 0 0,0-1-1 0 0,1 1 1 0 0,0-1-1 0 0,1 1 1 0 0,1 0-1 0 0,0 0 1 0 0,0-1-1 0 0,2 1 1 0 0,-1-1-1 0 0,8 22 1 0 0,-2-15 20 0 0,0-1 0 0 0,1-1 1 0 0,1 1-1 0 0,0-1 1 0 0,1-1-1 0 0,1 0 0 0 0,1-1 1 0 0,16 17-1 0 0,-22-25-198 0 0,1 1-1 0 0,-1-1 0 0 0,2-1 1 0 0,-1 0-1 0 0,1 0 1 0 0,0 0-1 0 0,0-1 0 0 0,0 0 1 0 0,14 4-1 0 0,-8-5-1460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491 757 17279 0 0,'8'-14'1842'0'0,"-2"6"-1532"0"0,1 0 1 0 0,0 1 0 0 0,9-9 0 0 0,11-11 1184 0 0,-12 9-1314 0 0,-1-1 0 0 0,-1-1 0 0 0,-1 0 0 0 0,0-1 0 0 0,-2 0 0 0 0,0 0 0 0 0,-2-1 0 0 0,0-1 0 0 0,-1 1 0 0 0,5-35 0 0 0,17-159-1166 0 0,-21 145 592 0 0,-7 64 358 0 0,1-8-79 0 0,-1 0 0 0 0,-1-17 0 0 0,0 30 96 0 0,0-1 0 0 0,0 0 0 0 0,0 0 0 0 0,-1 0 0 0 0,1 1 0 0 0,-1-1-1 0 0,0 0 1 0 0,1 0 0 0 0,-1 1 0 0 0,-1-1 0 0 0,1 1 0 0 0,0-1 0 0 0,-1 1 0 0 0,1-1 0 0 0,-1 1-1 0 0,0 0 1 0 0,0 0 0 0 0,-2-3 0 0 0,2 4 11 0 0,0 0-1 0 0,0 0 0 0 0,0 1 1 0 0,-1-1-1 0 0,1 0 1 0 0,0 1-1 0 0,0 0 0 0 0,0-1 1 0 0,-1 1-1 0 0,1 0 0 0 0,0 0 1 0 0,0 0-1 0 0,-1 0 1 0 0,1 1-1 0 0,0-1 0 0 0,0 1 1 0 0,0-1-1 0 0,-1 1 1 0 0,1 0-1 0 0,0 0 0 0 0,0 0 1 0 0,0 0-1 0 0,-3 2 1 0 0,-5 3-14 0 0,1 0 1 0 0,0 1 0 0 0,-11 11-1 0 0,2 0 11 0 0,1 1 1 0 0,1 1-1 0 0,1 1 0 0 0,0 0 0 0 0,2 1 0 0 0,0 0 0 0 0,-15 40 1 0 0,-49 176 17 0 0,73-225-10 0 0,-47 208 131 0 0,11-41 163 0 0,-15-4 318 0 0,42-147-502 0 0,0 0 0 0 0,-2-1 1 0 0,-1-1-1 0 0,-1 0 0 0 0,-2-2 0 0 0,0 1 1 0 0,-2-2-1 0 0,-1-1 0 0 0,0-1 0 0 0,-33 25 0 0 0,54-46-197 0 0,-2-10-6480 0 0,1-5-730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4:0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17 10423 0 0,'6'-8'1110'0'0,"-2"3"-921"0"0,-2 4 247 0 0,0 1-1 0 0,0-1 1 0 0,1 0 0 0 0,-1 1 0 0 0,0 0-1 0 0,1-1 1 0 0,-1 1 0 0 0,0 0-1 0 0,1 0 1 0 0,-1 0 0 0 0,5 1 0 0 0,-5 0-446 0 0,-1-1 83 0 0,1 0 0 0 0,-1 0 0 0 0,1 0 0 0 0,-1 1 0 0 0,0-1 0 0 0,1 0 1 0 0,-1 1-1 0 0,1 0 0 0 0,-1-1 0 0 0,0 1 0 0 0,0 0 0 0 0,1-1 0 0 0,-1 1 0 0 0,0 0 1 0 0,0 0-1 0 0,0 0 0 0 0,0 0 0 0 0,0 0 0 0 0,0 0 0 0 0,0 1 0 0 0,0-1 1 0 0,0 0-1 0 0,-1 0 0 0 0,1 1 0 0 0,0-1 0 0 0,-1 0 0 0 0,1 1 0 0 0,-1-1 0 0 0,0 0 1 0 0,1 1-1 0 0,-1-1 0 0 0,0 1 0 0 0,0-1 0 0 0,0 1 0 0 0,0-1 0 0 0,0 1 1 0 0,0 1-1 0 0,-1 4 73 0 0,0 0 1 0 0,0 0 0 0 0,0 0 0 0 0,-1 0 0 0 0,0 0-1 0 0,-5 10 1 0 0,-61 115 949 0 0,15-32-556 0 0,49-93-507 0 0,-109 239 819 0 0,85-183-764 0 0,-11 30-357 0 0,39-93 211 0 0,0 0 0 0 0,0 1 0 0 0,-1-1-1 0 0,1 0 1 0 0,0 1 0 0 0,0-1 0 0 0,0 0 0 0 0,0 1-1 0 0,0-1 1 0 0,0 0 0 0 0,0 1 0 0 0,-1-1 0 0 0,1 0-1 0 0,0 1 1 0 0,0-1 0 0 0,0 0 0 0 0,0 1 0 0 0,0-1 0 0 0,1 0-1 0 0,-1 1 1 0 0,0-1 0 0 0,0 0 0 0 0,0 1 0 0 0,0-1-1 0 0,0 0 1 0 0,0 1 0 0 0,0-1 0 0 0,1 0 0 0 0,-1 1-1 0 0,11-5-2640 0 0,6-7-4184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4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62 14479 0 0,'81'-62'7148'0'0,"-94"66"-6601"0"0,-67 33 43 0 0,46-21-555 0 0,-216 94 109 0 0,200-90-155 0 0,-47 17-57 0 0,87-34 56 0 0,0 0 0 0 0,0-1-1 0 0,0-1 1 0 0,0 1 0 0 0,-1-2-1 0 0,1 1 1 0 0,-18-3 0 0 0,27 2-17 0 0,-1 0 1 0 0,0-1-1 0 0,1 1 1 0 0,-1-1-1 0 0,0 1 0 0 0,1-1 1 0 0,-1 0-1 0 0,0 1 1 0 0,1-1-1 0 0,-1 0 1 0 0,1 0-1 0 0,0 0 1 0 0,-1 0-1 0 0,1 0 0 0 0,0-1 1 0 0,0 1-1 0 0,-1 0 1 0 0,1-1-1 0 0,0 1 1 0 0,0 0-1 0 0,1-1 1 0 0,-1 1-1 0 0,-1-4 0 0 0,0-1-123 0 0,0-1 0 0 0,1 1-1 0 0,0-1 1 0 0,-1-13-1 0 0,2 14-33 0 0,-1-1 1 0 0,0 1-1 0 0,-2-9 0 0 0,3 13-27 0 0,-1 2-290 0 0,1 0 498 0 0,0-1 1 0 0,-1 1 0 0 0,1 0 0 0 0,0 0 0 0 0,0 0 0 0 0,-1 0-1 0 0,1 0 1 0 0,0 0 0 0 0,0 0 0 0 0,0 0 0 0 0,-1 0-1 0 0,1 0 1 0 0,0 0 0 0 0,0 0 0 0 0,-1 0 0 0 0,1 1-1 0 0,0-1 1 0 0,0 0 0 0 0,0 0 0 0 0,-1 0 0 0 0,1 0 0 0 0,0 0-1 0 0,0 0 1 0 0,0 0 0 0 0,-1 1 0 0 0,1-1 0 0 0,0 0-1 0 0,0 0 1 0 0,0 1 0 0 0,-9 4-31 0 0,9-5 35 0 0,-19 22 7 0 0,0 1 0 0 0,-22 36 1 0 0,1-2 343 0 0,39-55-340 0 0,-8 8 58 0 0,1 1 0 0 0,1 0 0 0 0,0 0 0 0 0,0 0 0 0 0,1 1 0 0 0,1 0 0 0 0,-5 14 0 0 0,10-25-66 0 0,-1-1 0 0 0,1 1-1 0 0,0 0 1 0 0,0 0 0 0 0,-1-1 0 0 0,1 1 0 0 0,0 0 0 0 0,0 0 0 0 0,0 0-1 0 0,0-1 1 0 0,0 1 0 0 0,0 0 0 0 0,0 0 0 0 0,0 0 0 0 0,0-1 0 0 0,0 1-1 0 0,1 0 1 0 0,-1 0 0 0 0,0-1 0 0 0,0 1 0 0 0,1 0 0 0 0,-1 0 0 0 0,1-1-1 0 0,-1 1 1 0 0,0 0 0 0 0,1-1 0 0 0,-1 1 0 0 0,1-1 0 0 0,0 1 0 0 0,0 0-1 0 0,0 0 7 0 0,0 0 1 0 0,1 1-1 0 0,-1-1 1 0 0,0 0-1 0 0,1 0 1 0 0,-1 0 0 0 0,1 0-1 0 0,-1-1 1 0 0,1 1-1 0 0,-1 0 1 0 0,1-1 0 0 0,0 1-1 0 0,-1-1 1 0 0,1 1-1 0 0,0-1 1 0 0,-1 0-1 0 0,1 0 1 0 0,3 0 0 0 0,27-2 64 0 0,83-24 33 0 0,-77 18-105 0 0,1 2 1 0 0,-1 2-1 0 0,43 1 1 0 0,-69 4-2 0 0,0-1 0 0 0,0 2 0 0 0,0 0 0 0 0,-1 0-1 0 0,1 1 1 0 0,0 1 0 0 0,-1 0 0 0 0,0 0 0 0 0,0 1 0 0 0,0 0 0 0 0,-1 1 0 0 0,1 1 0 0 0,-1-1 0 0 0,11 11 0 0 0,-13-10 43 0 0,-1 1 0 0 0,0-1 0 0 0,0 1 0 0 0,5 9 0 0 0,-9-12 2 0 0,0 0 0 0 0,-1-1 0 0 0,0 1 1 0 0,1 0-1 0 0,-2 0 0 0 0,1 0 0 0 0,0 1 1 0 0,-1-1-1 0 0,1 8 0 0 0,-2-11-22 0 0,-1 1 0 0 0,1-1 0 0 0,0 0-1 0 0,-1 0 1 0 0,1 1 0 0 0,-1-1 0 0 0,0 0 0 0 0,0 0-1 0 0,0 0 1 0 0,0 0 0 0 0,0 0 0 0 0,0 0-1 0 0,0 0 1 0 0,-1 0 0 0 0,1 0 0 0 0,-1 0 0 0 0,1-1-1 0 0,-1 1 1 0 0,-2 1 0 0 0,-2 2 65 0 0,-1 0 0 0 0,0 0 0 0 0,-15 7 0 0 0,-103 37 292 0 0,42-18-218 0 0,-135 41-99 0 0,216-71-65 0 0,-34 6-180 0 0,34-6 163 0 0,1-1-1 0 0,-1 0 1 0 0,1 0-1 0 0,-1 0 1 0 0,1 0 0 0 0,-1 0-1 0 0,1 0 1 0 0,-1 0-1 0 0,1 0 1 0 0,-1-1-1 0 0,1 1 1 0 0,-1 0-1 0 0,1-1 1 0 0,0 0 0 0 0,-1 1-1 0 0,1-1 1 0 0,0 0-1 0 0,-1 1 1 0 0,1-1-1 0 0,-2-2 1 0 0,3 2-121 0 0,-1 0 1 0 0,1 0-1 0 0,0 0 1 0 0,0 0-1 0 0,0 0 1 0 0,0 0-1 0 0,0 0 1 0 0,0 0-1 0 0,0 0 1 0 0,0 0-1 0 0,1 0 1 0 0,-1-1-1 0 0,0 1 1 0 0,0 0-1 0 0,1 0 1 0 0,-1 0-1 0 0,1 1 1 0 0,-1-1-1 0 0,1 0 1 0 0,-1 0-1 0 0,1 0 1 0 0,0 0-1 0 0,0 0 1 0 0,-1 1-1 0 0,2-2 1 0 0,-1 1-74 0 0,10-12-6718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6T02:04:1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222 190 5527 0 0,'-21'-1'591'0'0,"-39"2"0"0"0,-58 15 8928 0 0,95-12-5932 0 0,35-5-3222 0 0,-1-1-1 0 0,1 0 1 0 0,-1 0-1 0 0,17-6 1 0 0,-5 1-84 0 0,116-34 534 0 0,33-8-335 0 0,-89 28-316 0 0,26-7 247 0 0,125-17 0 0 0,-219 43-323 0 0,0 1-1 0 0,1 0 0 0 0,-1 1 1 0 0,1 1-1 0 0,17 3 0 0 0,-32-4-80 0 0,1 0-1 0 0,-1 0 0 0 0,1 1 0 0 0,-1-1 0 0 0,1 0 0 0 0,-1 1 0 0 0,1-1 0 0 0,-1 1 0 0 0,0 0 0 0 0,1-1 0 0 0,-1 1 0 0 0,0 0 0 0 0,0 0 0 0 0,1 0 0 0 0,-1 0 0 0 0,0 0 0 0 0,0 0 0 0 0,0 0 0 0 0,0 1 0 0 0,0-1 0 0 0,0 0 0 0 0,-1 0 1 0 0,1 1-1 0 0,0-1 0 0 0,-1 0 0 0 0,1 1 0 0 0,-1-1 0 0 0,1 1 0 0 0,-1-1 0 0 0,0 1 0 0 0,1-1 0 0 0,-1 1 0 0 0,0-1 0 0 0,0 1 0 0 0,0-1 0 0 0,0 1 0 0 0,-1-1 0 0 0,1 1 0 0 0,-1 1 0 0 0,-1 4-6 0 0,0 0 1 0 0,0 0-1 0 0,-1 0 0 0 0,0-1 0 0 0,-1 1 0 0 0,-7 10 0 0 0,-145 182 112 0 0,73-97-35 0 0,55-67-70 0 0,-98 132 51 0 0,107-138-54 0 0,2 0 0 0 0,1 2 1 0 0,1-1-1 0 0,-12 37 0 0 0,-47 173-1418 0 0,70-230 641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45 17503 0 0,'1'-1'1352'0'0,"14"-20"-731"0"0,2-1-552 0 0,-17 24 151 0 0,-6 17 57 0 0,0 0 0 0 0,-1 0 1 0 0,-10 19-1 0 0,5-11-186 0 0,-101 196 20 0 0,40-85-84 0 0,32-65-252 0 0,-74 102 0 0 0,82-122-1197 0 0,32-51 172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88 120 9215 0 0,'-10'-1'224'0'0,"-1"1"-1"0"0,1 1 1 0 0,0-1-1 0 0,-16 5 1 0 0,5-2 9401 0 0,24-2-9305 0 0,21 2 136 0 0,-1 0 1 0 0,1-2 0 0 0,-1 0-1 0 0,41-5 1 0 0,-18 1-75 0 0,128-3 594 0 0,323-26 480 0 0,-270-1-966 0 0,37-5-5 0 0,1 18-73 0 0,-163 22-337 0 0,-87 0-124 0 0,-1-1 1 0 0,0 2-1 0 0,-1 0 0 0 0,28 10 1 0 0,-39-12-259 0 0,2 7-286 0 0,-12 1-5135 0 0,-2-6 3905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164 203 12495 0 0,'-8'-1'151'0'0,"0"1"-1"0"0,0 0 0 0 0,0 0 0 0 0,0 0 0 0 0,0 1 1 0 0,1 1-1 0 0,-1-1 0 0 0,-15 6 0 0 0,-39 9 1868 0 0,50-10-939 0 0,11-4-901 0 0,-1-1 1331 0 0,3 3-1129 0 0,-1-2-324 0 0,1 1 1 0 0,0-1-1 0 0,0 1 0 0 0,0-1 0 0 0,1 0 1 0 0,-1 1-1 0 0,0-1 0 0 0,1 0 0 0 0,0 0 0 0 0,-1 0 1 0 0,1 0-1 0 0,0 0 0 0 0,0 0 0 0 0,0 0 1 0 0,0-1-1 0 0,0 1 0 0 0,1-1 0 0 0,-1 1 0 0 0,0-1 1 0 0,1 0-1 0 0,-1 0 0 0 0,1 0 0 0 0,3 1 1 0 0,14 2 234 0 0,-1 0 0 0 0,1-1 0 0 0,40 0 0 0 0,60-9 502 0 0,-108 5-711 0 0,319-45 1530 0 0,-2-25-501 0 0,-9 1-315 0 0,-229 52-616 0 0,231-40 221 0 0,-214 43-488 0 0,108 0 0 0 0,-193 14-538 0 0,1 2 1 0 0,38 5 0 0 0,-52-4-1704 0 0,1 1 1 0 0,12 4-1 0 0,-1 3-5207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108 474 3223 0 0,'-33'16'314'0'0,"-11"7"-62"0"0,13-1 13248 0 0,41-29-11689 0 0,17-13-1928 0 0,1-7 418 0 0,-1-1-1 0 0,27-39 1 0 0,-19 23-229 0 0,9-10-59 0 0,64-74 27 0 0,-91 111-37 0 0,-1 2 1 0 0,2 0-1 0 0,0 1 1 0 0,1 1 0 0 0,27-15-1 0 0,-42 26-2 0 0,22-11 117 0 0,45-18 1 0 0,-63 29-93 0 0,0-1 1 0 0,1 1-1 0 0,-1 0 1 0 0,1 1-1 0 0,-1 0 0 0 0,1 1 1 0 0,-1-1-1 0 0,1 2 0 0 0,-1-1 1 0 0,12 3-1 0 0,-11-1 26 0 0,1 0 0 0 0,-1 1 0 0 0,1 1-1 0 0,-1-1 1 0 0,15 9 0 0 0,-21-10-43 0 0,0 0-1 0 0,0 0 1 0 0,1 1 0 0 0,-2-1 0 0 0,1 1-1 0 0,0 0 1 0 0,0 0 0 0 0,-1 0 0 0 0,0 0-1 0 0,1 0 1 0 0,-1 0 0 0 0,0 1 0 0 0,-1-1-1 0 0,1 1 1 0 0,0-1 0 0 0,-1 1-1 0 0,1 6 1 0 0,0-1 2 0 0,-2 0-1 0 0,1 1 0 0 0,-1-1 1 0 0,-1 1-1 0 0,1-1 1 0 0,-2 0-1 0 0,1 1 0 0 0,-1-1 1 0 0,-1 0-1 0 0,0 0 1 0 0,0 0-1 0 0,-8 15 0 0 0,-6 6 70 0 0,-1 0-1 0 0,-25 31 1 0 0,17-25-66 0 0,-15 18-9 0 0,-15 22-108 0 0,55-75-36 0 0,16-1-9488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11 14279 0 0,'0'0'1103'0'0,"1"-1"-720"0"0,0-8 2683 0 0,-2 11-2902 0 0,-20 31-26 0 0,2 1 1 0 0,-19 49-1 0 0,19-42-79 0 0,-202 388 16 0 0,162-320-76 0 0,-265 419 1076 0 0,265-441-1023 0 0,-55 86 13 0 0,83-124-89 0 0,-12 23-697 0 0,42-69 410 0 0,2-5-925 0 0,7-8 227 0 0,5-6-42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17 4143 0 0,'-37'10'482'0'0,"16"-5"1557"0"0,-1 3 8442 0 0,22-8-10368 0 0,0 0 0 0 0,0 0 0 0 0,0 0 1 0 0,-1 0-1 0 0,1 0 0 0 0,0 0 0 0 0,0 0 1 0 0,0 0-1 0 0,-1 0 0 0 0,1 0 0 0 0,0 1 1 0 0,0-1-1 0 0,0 0 0 0 0,0 0 0 0 0,-1 0 1 0 0,1 0-1 0 0,0 0 0 0 0,0 0 0 0 0,0 0 1 0 0,0 1-1 0 0,0-1 0 0 0,-1 0 0 0 0,1 0 1 0 0,0 0-1 0 0,0 0 0 0 0,0 0 0 0 0,0 1 1 0 0,0-1-1 0 0,0 0 0 0 0,0 0 0 0 0,0 0 1 0 0,0 1-1 0 0,0-1 0 0 0,0 0 0 0 0,0 0 1 0 0,-1 0-1 0 0,1 0 0 0 0,0 1 0 0 0,0-1 1 0 0,1 0-1 0 0,-1 0 0 0 0,0 0 1 0 0,0 1-1 0 0,8 8 941 0 0,16 5-901 0 0,-11-9 94 0 0,0-1 0 0 0,0 0 0 0 0,1-1 0 0 0,27 3 0 0 0,58-1 281 0 0,-70-5-387 0 0,65 1 12 0 0,0-5 1 0 0,135-22-1 0 0,40-30-3605 0 0,-229 45 1796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98 7831 0 0,'-1'3'603'0'0,"-1"0"-529"0"0,0 1 0 0 0,0 0 0 0 0,0 0 0 0 0,0-1 0 0 0,0 1 0 0 0,-1-1 0 0 0,-3 4 0 0 0,3-4 514 0 0,0 1 1 0 0,0-1 0 0 0,0 1-1 0 0,1 0 1 0 0,-1 0-1 0 0,-2 8 3193 0 0,32-2-1736 0 0,-13-8-1616 0 0,0-1-1 0 0,0-1 1 0 0,-1 0-1 0 0,1-1 1 0 0,14-3-1 0 0,-10 2-215 0 0,25-3 385 0 0,61-17-1 0 0,-82 16-521 0 0,0-1 0 0 0,-1-1-1 0 0,0-1 1 0 0,30-17-1 0 0,-49 25-74 0 0,0-1 0 0 0,0 1-1 0 0,-1-1 1 0 0,1 1-1 0 0,0-1 1 0 0,-1 1 0 0 0,1-1-1 0 0,-1 0 1 0 0,1 0-1 0 0,-1 0 1 0 0,0 0-1 0 0,0 0 1 0 0,0 0 0 0 0,0 0-1 0 0,0 0 1 0 0,0-1-1 0 0,0 1 1 0 0,-1 0 0 0 0,1-4-1 0 0,-1 5 0 0 0,0-1 0 0 0,0 0 0 0 0,0 1 0 0 0,0-1 0 0 0,-1 0 0 0 0,1 1 0 0 0,-1-1 0 0 0,1 0 0 0 0,-1 1 0 0 0,1-1 0 0 0,-1 1 0 0 0,0-1 0 0 0,0 1 0 0 0,0 0 0 0 0,0-1 0 0 0,0 1 0 0 0,0 0-1 0 0,0-1 1 0 0,0 1 0 0 0,0 0 0 0 0,-1 0 0 0 0,1 0 0 0 0,0 0 0 0 0,-1 0 0 0 0,1 0 0 0 0,-1 1 0 0 0,1-1 0 0 0,-3 0 0 0 0,-3-2-7 0 0,0 1-1 0 0,-1 0 0 0 0,1 1 1 0 0,-1 0-1 0 0,0 0 0 0 0,1 1 1 0 0,-1 0-1 0 0,0 0 0 0 0,-13 2 1 0 0,-8 3-82 0 0,-32 10 1 0 0,23-4 24 0 0,0 2 1 0 0,0 2-1 0 0,-56 30 0 0 0,71-32 59 0 0,1 1 0 0 0,0 1-1 0 0,1 1 1 0 0,1 1 0 0 0,1 0-1 0 0,-27 33 1 0 0,38-40 42 0 0,0 0-1 0 0,1 0 1 0 0,1 1 0 0 0,0 0-1 0 0,0 1 1 0 0,1-1 0 0 0,1 1 0 0 0,0 0-1 0 0,-5 21 1 0 0,8-28-28 0 0,1 0 0 0 0,-1-1 0 0 0,1 1 0 0 0,0 0 0 0 0,0 0 0 0 0,0 0 0 0 0,1-1 0 0 0,0 1 0 0 0,0 0 0 0 0,0 0 0 0 0,0-1 0 0 0,1 1 0 0 0,0-1 0 0 0,0 1 0 0 0,0-1 0 0 0,0 0 0 0 0,1 0 0 0 0,-1 0 0 0 0,1 0 0 0 0,0 0 0 0 0,0-1 0 0 0,1 1 0 0 0,-1-1 0 0 0,1 0 0 0 0,0 0 0 0 0,0 0 0 0 0,0 0 0 0 0,4 2 0 0 0,4 0-6 0 0,-1 0 0 0 0,1-1 1 0 0,0 0-1 0 0,0 0 0 0 0,0-2 0 0 0,0 1 1 0 0,0-2-1 0 0,25 1 0 0 0,-1-3-1124 0 0,63-9 1 0 0,-49 2-1268 0 0,1 0-4383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15199 0 0,'0'0'1172'0'0,"2"0"-765"0"0,29 2 1508 0 0,1-1 1 0 0,59-6 0 0 0,66-18 482 0 0,-77 9-2017 0 0,130-19 1070 0 0,-147 23-3394 0 0,-1 0-3855 0 0,-35 5-2361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33 424 4143 0 0,'0'0'191'0'0,"0"2"-11"0"0,-8 35 1000 0 0,6-10 16301 0 0,-8-35-16249 0 0,8 5-1178 0 0,1-1-1 0 0,-1 1 1 0 0,1-1-1 0 0,-1 0 1 0 0,1 0-1 0 0,0 0 1 0 0,0 1-1 0 0,1-1 1 0 0,-1 0-1 0 0,1 0 1 0 0,0-5-1 0 0,0 2-15 0 0,1-1-1 0 0,0 1 1 0 0,1 0-1 0 0,0-1 1 0 0,3-9-1 0 0,5-5-21 0 0,0 0-1 0 0,23-34 1 0 0,-31 53-7 0 0,9-12-2 0 0,0 0 1 0 0,1 0-1 0 0,1 1 0 0 0,0 1 1 0 0,1 0-1 0 0,0 1 1 0 0,29-19-1 0 0,-6 9-14 0 0,1 1 0 0 0,53-21 0 0 0,-55 28-179 0 0,77-20 0 0 0,-91 29-649 0 0,0 1 0 0 0,0 2 0 0 0,1 0 0 0 0,43 2 0 0 0,-42 3-1267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 8287 0 0,'0'0'639'0'0,"0"2"-106"0"0,-22 102 8477 0 0,-29 53-6206 0 0,19-86-1982 0 0,-69 112 0 0 0,83-152-724 0 0,-164 245 156 0 0,2-4-100 0 0,71-87-433 0 0,108-183-287 0 0,4-3-944 0 0,-2 1 1123 0 0,0-1-1 0 0,0 1 1 0 0,0-1 0 0 0,0 1-1 0 0,0-1 1 0 0,0 0-1 0 0,0 1 1 0 0,-1-1-1 0 0,1 0 1 0 0,1-1-1 0 0,2-1-1232 0 0,16-14-4935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1 454 11055 0 0,'4'-39'1467'0'0,"13"-53"-1"0"0,-13 79-805 0 0,0-1 1 0 0,1 1-1 0 0,0 0 0 0 0,1 1 0 0 0,0-1 0 0 0,1 1 1 0 0,13-16-1 0 0,-4 8-298 0 0,0 2 0 0 0,2 0 1 0 0,0 1-1 0 0,1 0 0 0 0,1 2 0 0 0,0 0 1 0 0,2 1-1 0 0,-1 1 0 0 0,30-12 0 0 0,-37 19-216 0 0,0 0-1 0 0,1 1 1 0 0,-1 1-1 0 0,1 1 0 0 0,0 0 1 0 0,0 0-1 0 0,1 2 1 0 0,-1 0-1 0 0,0 0 0 0 0,0 2 1 0 0,0 0-1 0 0,1 0 1 0 0,-1 2-1 0 0,0 0 0 0 0,-1 0 1 0 0,23 9-1 0 0,-29-9-162 0 0,-1 1-1 0 0,1 0 1 0 0,0 0-1 0 0,-1 0 0 0 0,0 1 1 0 0,0 0-1 0 0,-1 1 1 0 0,1-1-1 0 0,-1 1 1 0 0,0 1-1 0 0,0-1 1 0 0,-1 1-1 0 0,0 0 1 0 0,0 0-1 0 0,-1 0 1 0 0,0 1-1 0 0,0-1 1 0 0,-1 1-1 0 0,0 0 0 0 0,0 0 1 0 0,-1 1-1 0 0,0-1 1 0 0,0 0-1 0 0,0 12 1 0 0,-1 0-4 0 0,0 0 1 0 0,-2 1 0 0 0,0-1-1 0 0,-1 0 1 0 0,-1 0-1 0 0,-1 0 1 0 0,-10 28-1 0 0,7-25 19 0 0,-2-1 0 0 0,-1 0 0 0 0,-1-1 0 0 0,0 0 0 0 0,-2-1 0 0 0,-15 20 0 0 0,18-29 9 0 0,-1 0 0 0 0,1-1 0 0 0,-2 0 0 0 0,1-1 0 0 0,-1 0 0 0 0,-1-1 0 0 0,0 0 0 0 0,-20 8 0 0 0,0-2 16 0 0,-2-1 0 0 0,-43 11 0 0 0,41-16-44 0 0,0-2 1 0 0,0-1-1 0 0,-1-2 0 0 0,-64-2 0 0 0,100-2-27 0 0,-3 1 9 0 0,-1 0 0 0 0,1-1-1 0 0,-1 0 1 0 0,0 0 0 0 0,-4-2-1 0 0,9 3-27 0 0,0 0 1 0 0,0 0-1 0 0,0-1 0 0 0,0 1 0 0 0,0-1 0 0 0,1 1 0 0 0,-1 0 1 0 0,0-1-1 0 0,0 0 0 0 0,1 1 0 0 0,-1-1 0 0 0,0 1 0 0 0,1-1 1 0 0,-1 0-1 0 0,1 1 0 0 0,-1-1 0 0 0,1 0 0 0 0,-1 0 0 0 0,1 0 1 0 0,-1 1-1 0 0,1-1 0 0 0,0 0 0 0 0,-1 0 0 0 0,1 0 0 0 0,0 0 1 0 0,0 0-1 0 0,0 1 0 0 0,0-1 0 0 0,0 0 0 0 0,0 0 0 0 0,0 0 1 0 0,0 0-1 0 0,0 0 0 0 0,0 0 0 0 0,0 0 0 0 0,0 0 0 0 0,1 1 0 0 0,-1-1 1 0 0,1-2-1 0 0,6-12-1917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300 664 9215 0 0,'-3'2'707'0'0,"-10"8"113"0"0,0-1 0 0 0,-1 0 1 0 0,-1 0-1 0 0,0-2 0 0 0,-21 9 0 0 0,13-8 1041 0 0,-1 0-1 0 0,-50 7 1 0 0,69-14-1666 0 0,0 0 1 0 0,-1-1 0 0 0,1 1-1 0 0,-1-1 1 0 0,-10-2 0 0 0,15 2-152 0 0,0 0 1 0 0,0-1-1 0 0,-1 1 0 0 0,1 0 1 0 0,0-1-1 0 0,0 1 1 0 0,0-1-1 0 0,-1 0 0 0 0,1 1 1 0 0,0-1-1 0 0,0 0 1 0 0,0 0-1 0 0,0 1 0 0 0,0-1 1 0 0,0 0-1 0 0,0 0 1 0 0,0 0-1 0 0,1 0 0 0 0,-1 0 1 0 0,0 0-1 0 0,1-1 1 0 0,-1 1-1 0 0,0 0 0 0 0,1 0 1 0 0,0 0-1 0 0,-1-1 1 0 0,1 1-1 0 0,0 0 0 0 0,-1 0 1 0 0,1-2-1 0 0,0-3 51 0 0,0 0 0 0 0,1 0-1 0 0,-1 0 1 0 0,1 0 0 0 0,0 1 0 0 0,1-1-1 0 0,-1 0 1 0 0,4-5 0 0 0,22-45 107 0 0,-17 37-113 0 0,120-202 103 0 0,-99 175-192 0 0,3 2 0 0 0,1 2 0 0 0,2 1 0 0 0,2 1 0 0 0,77-59 0 0 0,-105 91-110 0 0,1 1-1 0 0,0 0 1 0 0,0 0 0 0 0,0 1-1 0 0,1 1 1 0 0,0 0 0 0 0,0 0-1 0 0,0 2 1 0 0,15-4 0 0 0,-16 6-472 0 0,0-1 0 0 0,-1 2 0 0 0,1-1 1 0 0,0 2-1 0 0,-1-1 0 0 0,20 5 0 0 0,-8 1-1386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1191 11743 0 0,'0'0'1436'0'0,"1"1"-496"0"0,2 0-624 0 0,0-1-1 0 0,0 1 0 0 0,0-1 0 0 0,0 0 1 0 0,0 1-1 0 0,0-1 0 0 0,0-1 1 0 0,0 1-1 0 0,0 0 0 0 0,0-1 0 0 0,0 0 1 0 0,5-1-1 0 0,38-17 1647 0 0,-35 14-1456 0 0,129-49 1614 0 0,-67 26-1980 0 0,-47 19-138 0 0,0-1 1 0 0,0-1 0 0 0,-1-2-1 0 0,26-16 1 0 0,-49 27-31 0 0,0 1-2 0 0,-1 1 0 0 0,1-1-1 0 0,-1-1 1 0 0,1 1 0 0 0,-1 0-1 0 0,0 0 1 0 0,1 0 0 0 0,-1-1-1 0 0,0 1 1 0 0,0-1 0 0 0,2-2-1 0 0,-4 3 11 0 0,1 0 0 0 0,0 1 0 0 0,-1-1 0 0 0,1 0 0 0 0,0 1-1 0 0,-1-1 1 0 0,1 1 0 0 0,-1-1 0 0 0,1 0 0 0 0,-1 1 0 0 0,1-1 0 0 0,-1 1 0 0 0,1 0 0 0 0,-1-1-1 0 0,0 1 1 0 0,1-1 0 0 0,-1 1 0 0 0,0 0 0 0 0,1-1 0 0 0,-1 1 0 0 0,0 0 0 0 0,0 0 0 0 0,0-1-1 0 0,-20-3-240 0 0,11 3 194 0 0,-1 1 1 0 0,1 0-1 0 0,0 1 0 0 0,-1 0 0 0 0,1 1 0 0 0,-15 4 1 0 0,-60 23-55 0 0,80-27 117 0 0,-27 11-11 0 0,1 1-1 0 0,0 2 0 0 0,0 1 1 0 0,2 1-1 0 0,-39 32 0 0 0,49-34 77 0 0,0 1-1 0 0,2 0 1 0 0,0 2-1 0 0,1-1 1 0 0,1 2-1 0 0,1 0 1 0 0,1 1-1 0 0,-16 32 1 0 0,25-44 11 0 0,1 1-1 0 0,-1-1 1 0 0,2 1 0 0 0,-1 0 0 0 0,1 0 0 0 0,1 0-1 0 0,0 0 1 0 0,0 0 0 0 0,1 0 0 0 0,2 13 0 0 0,-2-18-48 0 0,1 0 0 0 0,0-1 0 0 0,0 0 0 0 0,0 1 1 0 0,0-1-1 0 0,1 1 0 0 0,0-1 0 0 0,0 0 0 0 0,0 0 1 0 0,0 0-1 0 0,1 0 0 0 0,-1-1 0 0 0,1 1 0 0 0,0-1 1 0 0,0 1-1 0 0,1-1 0 0 0,-1 0 0 0 0,1 0 0 0 0,-1 0 0 0 0,1-1 1 0 0,0 1-1 0 0,0-1 0 0 0,0 0 0 0 0,8 3 0 0 0,-2-2-3 0 0,-1-1 0 0 0,1 0 0 0 0,-1-1 0 0 0,1 0-1 0 0,13 0 1 0 0,50-7 104 0 0,-52 4-116 0 0,56-9-1344 0 0,140-41 0 0 0,-208 50 1245 0 0,68-20-1398 0 0</inkml:trace>
  <inkml:trace contextRef="#ctx0" brushRef="#br0" timeOffset="1">2108 0 7831 0 0,'0'0'706'0'0,"-2"2"-172"0"0,-5 4 1533 0 0,0 0 1 0 0,1 0-1 0 0,-7 10 0 0 0,-16 26 1518 0 0,-16 50-2130 0 0,-26 74-181 0 0,-153 324-569 0 0,-53 27-705 0 0,182-331-304 0 0,77-137-223 0 0,14-36-409 0 0,0-1 0 0 0,-11 21-1 0 0,11-25-703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207 204 919 0 0,'-25'-8'456'0'0,"8"2"1553"0"0,-28-5 0 0 0,38 10-1371 0 0,1 0-1 0 0,-1 1 1 0 0,0 0-1 0 0,1 0 0 0 0,-1 0 1 0 0,1 1-1 0 0,-13 3 1 0 0,-15 8 9260 0 0,13 1-5933 0 0,24-12-3642 0 0,4 1-179 0 0,1 1-1 0 0,0-1 1 0 0,0-1 0 0 0,0 1-1 0 0,0-1 1 0 0,0-1-1 0 0,14 0 1 0 0,62-8 505 0 0,-46 3-402 0 0,325-59 545 0 0,-263 43-752 0 0,121-34 99 0 0,45-9-2087 0 0,-264 64 1730 0 0,1-1 0 0 0,0 1-1 0 0,0 0 1 0 0,0 0 0 0 0,0 0 0 0 0,0 0-1 0 0,0 0 1 0 0,0 1 0 0 0,0-1 0 0 0,0 1-1 0 0,0 0 1 0 0,0 0 0 0 0,0 0 0 0 0,-1 0-1 0 0,5 3 1 0 0,-5-3-1558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479 436 5527 0 0,'0'0'12635'0'0,"2"0"-12418"0"0,2 0-166 0 0,1-1-1 0 0,-1 1 0 0 0,0-1 1 0 0,0 0-1 0 0,0 0 0 0 0,0 0 1 0 0,0-1-1 0 0,0 1 0 0 0,0-1 1 0 0,0 0-1 0 0,-1 0 0 0 0,6-4 1 0 0,2-3 55 0 0,0 0 1 0 0,14-17 0 0 0,3-7 35 0 0,-2-1 1 0 0,33-56-1 0 0,-51 77-113 0 0,0-1-6 0 0,0 1 0 0 0,-2-1 0 0 0,8-22 0 0 0,-11 27-8 0 0,0-1 1 0 0,-1 1 0 0 0,0-1-1 0 0,-1 1 1 0 0,0-1 0 0 0,-1-17-1 0 0,0 25-9 0 0,0 1 0 0 0,0-1 0 0 0,0 0 0 0 0,0 1 0 0 0,-1-1 0 0 0,1 0-1 0 0,-1 1 1 0 0,1-1 0 0 0,-1 0 0 0 0,0 1 0 0 0,0-1 0 0 0,1 1 0 0 0,-1-1 0 0 0,0 1 0 0 0,0 0 0 0 0,-1-1-1 0 0,1 1 1 0 0,0 0 0 0 0,0 0 0 0 0,-1 0 0 0 0,-1-2 0 0 0,0 2 1 0 0,0 0 1 0 0,1 0 0 0 0,-1 0-1 0 0,0 0 1 0 0,1 1-1 0 0,-1-1 1 0 0,0 1 0 0 0,0 0-1 0 0,1 0 1 0 0,-1 0-1 0 0,0 0 1 0 0,-3 1 0 0 0,-7 1 0 0 0,1 1-1 0 0,-1 1 1 0 0,1 0 0 0 0,-19 10 0 0 0,-29 14-17 0 0,2 4 0 0 0,1 1 0 0 0,1 4 0 0 0,2 1-1 0 0,2 3 1 0 0,-70 71 0 0 0,40-21 9 0 0,69-75 0 0 0,1 0 0 0 0,0 1 0 0 0,-17 37 0 0 0,27-51 1 0 0,1 0-1 0 0,0 1 1 0 0,0-1-1 0 0,0 1 1 0 0,0-1-1 0 0,0 1 1 0 0,1-1-1 0 0,-1 1 1 0 0,1-1-1 0 0,0 1 1 0 0,0 0-1 0 0,1-1 1 0 0,-1 1-1 0 0,1 3 1 0 0,0-4 8 0 0,0-1-1 0 0,0 0 1 0 0,0 0 0 0 0,0 1 0 0 0,1-1-1 0 0,-1 0 1 0 0,0 0 0 0 0,1 0 0 0 0,0-1-1 0 0,-1 1 1 0 0,1 0 0 0 0,0 0 0 0 0,0-1-1 0 0,0 1 1 0 0,0-1 0 0 0,0 0 0 0 0,0 0-1 0 0,0 0 1 0 0,1 0 0 0 0,-1 0-1 0 0,4 1 1 0 0,5 1 98 0 0,1 0-1 0 0,0-1 1 0 0,0-1 0 0 0,0 0-1 0 0,18-1 1 0 0,62-9 400 0 0,-84 8-487 0 0,33-4 116 0 0,70-18 0 0 0,-97 19-159 0 0,0-1 0 0 0,-1 0 0 0 0,1-1 1 0 0,-1 0-1 0 0,-1-1 0 0 0,1-1 0 0 0,-1 0 0 0 0,18-16 1 0 0,-6 0 29 0 0,-1-1 0 0 0,-1-2 1 0 0,-1 0-1 0 0,-1-2 0 0 0,-2 0 1 0 0,-1-1-1 0 0,-1 0 0 0 0,-2-1 1 0 0,13-38-1 0 0,-27 67 198 0 0,-2 3-195 0 0,0 0 1 0 0,1 0-1 0 0,-1 0 0 0 0,0 0 0 0 0,0 0 1 0 0,1 0-1 0 0,-1 0 0 0 0,1 1 1 0 0,-1-1-1 0 0,1 0 0 0 0,-1 1 0 0 0,1-1 1 0 0,0 1-1 0 0,-2 3 0 0 0,1-3-4 0 0,-11 16 11 0 0,0 2-1 0 0,0-1 0 0 0,2 2 1 0 0,1 0-1 0 0,0 0 1 0 0,2 1-1 0 0,0 0 0 0 0,2 0 1 0 0,-6 32-1 0 0,11-50-10 0 0,1 0-1 0 0,-1 0 0 0 0,1 0 1 0 0,0 0-1 0 0,0 0 0 0 0,0 0 1 0 0,1 0-1 0 0,-1 0 0 0 0,1 0 1 0 0,0 0-1 0 0,1 0 1 0 0,-1 0-1 0 0,0-1 0 0 0,1 1 1 0 0,0 0-1 0 0,0-1 0 0 0,0 1 1 0 0,0-1-1 0 0,1 1 1 0 0,-1-1-1 0 0,1 0 0 0 0,0 0 1 0 0,0-1-1 0 0,0 1 0 0 0,0 0 1 0 0,1-1-1 0 0,-1 0 0 0 0,0 0 1 0 0,1 0-1 0 0,0 0 1 0 0,-1 0-1 0 0,1-1 0 0 0,0 0 1 0 0,0 0-1 0 0,0 0 0 0 0,8 1 1 0 0,3-1 23 0 0,1 0 0 0 0,0-1 1 0 0,31-4-1 0 0,-11 0-52 0 0,4-1-118 0 0,-30 4-182 0 0,1-1-1 0 0,-1 1 0 0 0,0 0 1 0 0,1 1-1 0 0,-1 1 0 0 0,20 2 1 0 0,-11 3-816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359 266 6911 0 0,'0'0'528'0'0,"-1"2"-341"0"0,-42 36 9408 0 0,45-38-9181 0 0,5-1-282 0 0,-1 1-1 0 0,1-2 0 0 0,-1 1 1 0 0,0-1-1 0 0,1 0 1 0 0,-1 0-1 0 0,0 0 0 0 0,0-1 1 0 0,0 0-1 0 0,-1-1 1 0 0,1 1-1 0 0,6-7 0 0 0,5-3 72 0 0,-2-1 0 0 0,24-26-1 0 0,-37 38-189 0 0,9-11 53 0 0,0 0 0 0 0,0-1 0 0 0,16-30 0 0 0,-25 41-70 0 0,0-1 1 0 0,0 1-1 0 0,-1-1 1 0 0,1 0-1 0 0,-1 1 1 0 0,0-1-1 0 0,0 0 1 0 0,-1 0-1 0 0,1 0 1 0 0,-1 0-1 0 0,0 0 0 0 0,0 0 1 0 0,0 0-1 0 0,0 0 1 0 0,-1 1-1 0 0,0-1 1 0 0,1 0-1 0 0,-1 0 1 0 0,-1 0-1 0 0,1 0 1 0 0,-1 1-1 0 0,1-1 1 0 0,-5-5-1 0 0,5 7-12 0 0,-1 0 0 0 0,0 0 0 0 0,1 1 1 0 0,-1-1-1 0 0,0 1 0 0 0,0-1 0 0 0,0 1 0 0 0,0 0 0 0 0,0-1 0 0 0,0 1 0 0 0,-1 0 0 0 0,1 1 0 0 0,0-1 1 0 0,-1 0-1 0 0,1 1 0 0 0,0-1 0 0 0,-1 1 0 0 0,1-1 0 0 0,-1 1 0 0 0,1 0 0 0 0,-1 0 0 0 0,1 1 0 0 0,0-1 1 0 0,-1 0-1 0 0,-3 2 0 0 0,-5 0-35 0 0,0 2 0 0 0,0 0 1 0 0,-21 10-1 0 0,-3 3 102 0 0,1 2 0 0 0,1 2 0 0 0,0 1 0 0 0,2 1 0 0 0,1 2 0 0 0,0 1-1 0 0,2 1 1 0 0,1 2 0 0 0,2 0 0 0 0,1 2 0 0 0,-27 44 0 0 0,47-68 18 0 0,0 1-1 0 0,0 0 1 0 0,1 0 0 0 0,0 0 0 0 0,1 0-1 0 0,-1 0 1 0 0,-1 16 0 0 0,4-22-57 0 0,0 0 1 0 0,0 0 0 0 0,0 0-1 0 0,0 0 1 0 0,0 0-1 0 0,0 0 1 0 0,0 0-1 0 0,1 0 1 0 0,-1 0-1 0 0,1-1 1 0 0,-1 1-1 0 0,1 0 1 0 0,0 0-1 0 0,0 0 1 0 0,-1 0-1 0 0,1-1 1 0 0,1 1-1 0 0,-1 0 1 0 0,0-1-1 0 0,0 1 1 0 0,1-1 0 0 0,-1 1-1 0 0,1-1 1 0 0,-1 0-1 0 0,1 0 1 0 0,-1 0-1 0 0,1 0 1 0 0,0 0-1 0 0,0 0 1 0 0,-1 0-1 0 0,1 0 1 0 0,0 0-1 0 0,0-1 1 0 0,0 1-1 0 0,0-1 1 0 0,0 0-1 0 0,0 1 1 0 0,2-1 0 0 0,6 0 41 0 0,0 0 1 0 0,0 0-1 0 0,-1-1 1 0 0,1 0 0 0 0,0-1-1 0 0,16-5 1 0 0,56-24 282 0 0,-63 23-250 0 0,31-14-36 0 0,0-2-1 0 0,46-32 1 0 0,-113 69-1 0 0,1 0 0 0 0,-22 22 0 0 0,-35 44 284 0 0,52-52-310 0 0,21-27-21 0 0,-1 1 1 0 0,1-1-1 0 0,0 1 0 0 0,-1 0 0 0 0,1-1 0 0 0,0 1 1 0 0,0-1-1 0 0,-1 1 0 0 0,1 0 0 0 0,0-1 0 0 0,0 1 1 0 0,0 0-1 0 0,0-1 0 0 0,0 2 0 0 0,0-1-18 0 0,1 0 1 0 0,-1 0-1 0 0,1 0 0 0 0,0 0 0 0 0,0 0 0 0 0,0 0 0 0 0,0 0 1 0 0,-1-1-1 0 0,1 1 0 0 0,0 0 0 0 0,0-1 0 0 0,0 1 0 0 0,0-1 1 0 0,1 1-1 0 0,-1-1 0 0 0,0 1 0 0 0,0-1 0 0 0,0 0 1 0 0,0 1-1 0 0,0-1 0 0 0,1 0 0 0 0,-1 0 0 0 0,2 0 0 0 0,30 1-1823 0 0,-12-3-489 0 0,1 0-4412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9215 0 0,'0'0'10871'0'0,"2"-1"-10036"0"0,21-12-289 0 0,0 0 1 0 0,-1-2-1 0 0,-1 0 1 0 0,26-25 0 0 0,-33 28-499 0 0,55-49 27 0 0,48-38 72 0 0,-94 82-128 0 0,1 0 0 0 0,1 1-1 0 0,30-13 1 0 0,-42 26-19 0 0,-3 8 0 0 0,-2 6 0 0 0,-5-4 7 0 0,0 0-1 0 0,-1 0 0 0 0,0 1 1 0 0,-1-1-1 0 0,0 1 0 0 0,0 0 1 0 0,0 12-1 0 0,-7 55 69 0 0,5-65-69 0 0,-18 122-550 0 0,11-94-3228 0 0,6-26 1948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136 451 7367 0 0,'20'0'12600'0'0,"-22"0"-11904"0"0,-5 1-571 0 0,0 0 0 0 0,0-1-1 0 0,0 0 1 0 0,0 0 0 0 0,0-1 0 0 0,0 0-1 0 0,0 0 1 0 0,0-1 0 0 0,0 0-1 0 0,-7-3 1 0 0,9 3-120 0 0,1 1 0 0 0,0-1 0 0 0,0 0 0 0 0,1-1 0 0 0,-1 1 0 0 0,0-1 0 0 0,1 1 0 0 0,-1-1 0 0 0,1 0 0 0 0,0-1 0 0 0,0 1 0 0 0,0 0 0 0 0,1-1 0 0 0,-1 1 0 0 0,1-1 0 0 0,0 0 0 0 0,-4-7-1 0 0,4 2-7 0 0,0 1 0 0 0,1-1-1 0 0,0 0 1 0 0,0 1-1 0 0,0-1 1 0 0,1 0 0 0 0,1 0-1 0 0,0 1 1 0 0,0-1-1 0 0,0 0 1 0 0,1 1 0 0 0,0-1-1 0 0,1 1 1 0 0,0 0-1 0 0,5-9 1 0 0,1-2-41 0 0,1 0 0 0 0,1 1 1 0 0,1 1-1 0 0,1 0 0 0 0,16-18 0 0 0,-18 24 41 0 0,1 1 0 0 0,0 0 1 0 0,1 0-1 0 0,-1 1 0 0 0,2 1 0 0 0,-1 0 0 0 0,1 1 0 0 0,0 1 1 0 0,1 0-1 0 0,0 1 0 0 0,0 0 0 0 0,0 1 0 0 0,0 1 0 0 0,17-2 1 0 0,-14 3 98 0 0,0 1 0 0 0,0 0 0 0 0,0 2 0 0 0,-1 0 1 0 0,1 1-1 0 0,0 0 0 0 0,0 2 0 0 0,-1 0 1 0 0,0 1-1 0 0,0 0 0 0 0,33 17 0 0 0,-43-18-50 0 0,-1 0 1 0 0,1 0-1 0 0,-1 1 1 0 0,1 0-1 0 0,-1 1 0 0 0,-1-1 1 0 0,1 1-1 0 0,5 8 0 0 0,-9-11-34 0 0,0 0-1 0 0,0 0 0 0 0,0 0 1 0 0,0 1-1 0 0,-1-1 0 0 0,0 0 1 0 0,1 1-1 0 0,-1-1 1 0 0,0 1-1 0 0,-1-1 0 0 0,1 1 1 0 0,-1-1-1 0 0,1 1 1 0 0,-1-1-1 0 0,0 1 0 0 0,0 0 1 0 0,-1-1-1 0 0,1 1 0 0 0,-1-1 1 0 0,-1 6-1 0 0,-2 0-8 0 0,-1 0 0 0 0,1 0 0 0 0,-2 0 0 0 0,1-1 0 0 0,-1 0 0 0 0,-1 0-1 0 0,1 0 1 0 0,-1-1 0 0 0,-1 0 0 0 0,1 0 0 0 0,-14 9 0 0 0,-11 5-365 0 0,-58 29-1 0 0,81-45 290 0 0,-135 60-2363 0 0,44-30-3173 0 0,70-26-23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1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28 10135 0 0,'6'-2'652'0'0,"9"-4"-415"0"0,0 0-1 0 0,24-5 1 0 0,-8 8 8208 0 0,-31 3-8394 0 0,1 0 1 0 0,-1 1-1 0 0,0-1 0 0 0,1 0 1 0 0,-1 0-1 0 0,0 0 0 0 0,0 0 1 0 0,1 0-1 0 0,-1 0 1 0 0,0 1-1 0 0,1-1 0 0 0,-1 0 1 0 0,0 0-1 0 0,0 1 0 0 0,0-1 1 0 0,1 0-1 0 0,-1 0 0 0 0,0 1 1 0 0,0-1-1 0 0,0 0 1 0 0,1 0-1 0 0,-1 1 0 0 0,0-1 1 0 0,0 0-1 0 0,0 1 0 0 0,0-1 1 0 0,0 0-1 0 0,0 1 0 0 0,0-1 1 0 0,0 0-1 0 0,0 1 1 0 0,0-1-1 0 0,0 0 0 0 0,0 1 1 0 0,0-1-1 0 0,0 0 0 0 0,0 1 1 0 0,-3 13 379 0 0,0-10-367 0 0,0 0 0 0 0,-1-1 0 0 0,1 1 1 0 0,-1-1-1 0 0,1 1 0 0 0,-1-1 0 0 0,0 0 1 0 0,0-1-1 0 0,0 1 0 0 0,-9 3 1 0 0,-5 2 22 0 0,-25 8 0 0 0,40-16-82 0 0,-69 21 44 0 0,-117 19-1 0 0,-79-7 42 0 0,243-31-89 0 0,-72 7-1 0 0,-1-5 0 0 0,-103-8 0 0 0,167 1 0 0 0,25 0 9 0 0,8-1 12 0 0,6-2 13 0 0,-5 6-34 0 0,6-4 0 0 0,0 0 0 0 0,0 0 0 0 0,0 1 0 0 0,0 0 0 0 0,1 0 0 0 0,9-3 0 0 0,-2 1 0 0 0,8-5 0 0 0,-9 4-42 0 0,0 1 0 0 0,0 0 0 0 0,23-5 0 0 0,-34 10-38 0 0,-2 1 0 0 0,-1 9 52 0 0,-1-1 0 0 0,0 1 1 0 0,0-1-1 0 0,-1 0 0 0 0,0 0 0 0 0,-6 13 0 0 0,-7 20 3 0 0,1 11 8 0 0,-1-3-4 0 0,-15 85-1 0 0,27-105 54 0 0,1 1 0 0 0,1 0 0 0 0,2 1 0 0 0,5 40-1 0 0,-3-57-5 0 0,1 0 0 0 0,1 0 0 0 0,0-1-1 0 0,9 23 1 0 0,-8-28-15 0 0,-1-1 0 0 0,1 1 0 0 0,0-1 0 0 0,1 0 0 0 0,0-1 0 0 0,0 1 0 0 0,1-1 0 0 0,7 7 0 0 0,-10-11 43 0 0,1 1 0 0 0,0-1 1 0 0,0 0-1 0 0,1 0 0 0 0,-1-1 0 0 0,0 1 0 0 0,1-1 1 0 0,0 0-1 0 0,-1-1 0 0 0,1 0 0 0 0,0 1 1 0 0,0-2-1 0 0,0 1 0 0 0,0-1 0 0 0,0 0 1 0 0,0 0-1 0 0,-1 0 0 0 0,8-2 0 0 0,-9 1-25 0 0,-1 0-1 0 0,1 0 1 0 0,0 0-1 0 0,0 0 0 0 0,-1-1 1 0 0,1 1-1 0 0,-1-1 1 0 0,1 0-1 0 0,-1 0 0 0 0,0-1 1 0 0,0 1-1 0 0,0 0 1 0 0,0-1-1 0 0,0 0 1 0 0,0 0-1 0 0,-1 0 0 0 0,1 0 1 0 0,-1 0-1 0 0,0 0 1 0 0,0-1-1 0 0,0 1 1 0 0,-1-1-1 0 0,1 1 0 0 0,-1-1 1 0 0,0 0-1 0 0,0 0 1 0 0,0 1-1 0 0,0-6 0 0 0,0 0-11 0 0,0-1-1 0 0,-2 1 0 0 0,1 0 0 0 0,-1-1 0 0 0,-4-17 0 0 0,-17-47 111 0 0,8 31-96 0 0,8 23-32 0 0,0 3-5 0 0,1-1 1 0 0,1 0-1 0 0,-3-30 0 0 0,6 42 4 0 0,1 0-1 0 0,1 1 1 0 0,-1-1 0 0 0,1 0 0 0 0,0 0-1 0 0,0 0 1 0 0,0 1 0 0 0,1-1 0 0 0,0 1-1 0 0,0-1 1 0 0,1 1 0 0 0,-1 0 0 0 0,1 0 0 0 0,0 0-1 0 0,7-9 1 0 0,-1 5-3 0 0,0 1 0 0 0,0 0-1 0 0,1 0 1 0 0,0 0 0 0 0,0 2 0 0 0,0-1 0 0 0,1 1-1 0 0,21-8 1 0 0,4 0-9 0 0,55-12-1 0 0,-73 22-9 0 0,0 1 0 0 0,-1 0 0 0 0,29 0 0 0 0,-45 3-476 0 0,-12 3-2849 0 0,-1 0 2036 0 0,-2 1-29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2759 0 0,'-2'0'6250'0'0,"-1"0"-5543"0"0,0 0 1 0 0,-1 1-1 0 0,1-1 1 0 0,0 1-1 0 0,0 0 1 0 0,0 0-1 0 0,-1 0 1 0 0,-3 2-1 0 0,3-1-205 0 0,-1 1 1 0 0,1-1-1 0 0,0 1 0 0 0,-7 7 0 0 0,-1 1-491 0 0,1 2-1 0 0,-14 20 1 0 0,4-5 829 0 0,-7 6-453 0 0,-52 71 233 0 0,0 29-419 0 0,-116 272 1 0 0,195-402-221 0 0,-33 81-335 0 0,29-71-362 0 0,1 1 0 0 0,1 0-1 0 0,-4 29 1 0 0,7-31-960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11975 0 0,'0'0'3406'0'0,"-1"3"-2242"0"0,-33 112 1269 0 0,12-47-1972 0 0,-82 265 530 0 0,-28-10-688 0 0,90-238-301 0 0,-2 1-50 0 0,-43 121 0 0 0,81-181-344 0 0,5-24 48 0 0,3-16-6909 0 0,20-111 5320 0 0,-13 84 3313 0 0,15-43 0 0 0,-20 74-1236 0 0,1-1 1 0 0,0 1 0 0 0,0 0 0 0 0,1 0 0 0 0,0 0 0 0 0,1 1 0 0 0,0 0-1 0 0,1 0 1 0 0,0 1 0 0 0,0 0 0 0 0,1 0 0 0 0,0 1 0 0 0,0 0-1 0 0,0 0 1 0 0,1 1 0 0 0,0 1 0 0 0,0-1 0 0 0,1 2 0 0 0,0-1 0 0 0,0 2-1 0 0,21-6 1 0 0,-1 4-60 0 0,0 0-1 0 0,1 2 0 0 0,-1 2 0 0 0,49 3 1 0 0,-64 0-40 0 0,0 0 0 0 0,-1 1 0 0 0,0 0 0 0 0,0 1 0 0 0,0 1 0 0 0,0 0 0 0 0,0 2 0 0 0,-1-1 1 0 0,0 2-1 0 0,-1 0 0 0 0,14 10 0 0 0,-20-12 51 0 0,0 1 1 0 0,-1-1-1 0 0,0 1 1 0 0,0 1-1 0 0,-1-1 1 0 0,0 1-1 0 0,0 0 1 0 0,-1 0-1 0 0,0 1 0 0 0,0-1 1 0 0,-1 1-1 0 0,0 0 1 0 0,-1 0-1 0 0,1 0 1 0 0,0 13-1 0 0,-1-2 80 0 0,-1 0 0 0 0,0-1-1 0 0,-2 1 1 0 0,0 0 0 0 0,-1-1-1 0 0,-6 26 1 0 0,5-34-65 0 0,0 0-1 0 0,-1 0 1 0 0,-1 0-1 0 0,1 0 1 0 0,-2 0 0 0 0,1-1-1 0 0,-1 0 1 0 0,-1 0-1 0 0,0-1 1 0 0,-10 11 0 0 0,5-8-14 0 0,0-2 0 0 0,0 1 1 0 0,-1-1-1 0 0,0-1 1 0 0,-1 0-1 0 0,-28 12 1 0 0,19-11-52 0 0,-1-2 0 0 0,0 0 0 0 0,0-1 0 0 0,-1-2 0 0 0,0 0 0 0 0,0-2 0 0 0,0-1 0 0 0,0-1 0 0 0,-38-3 0 0 0,48 0-20 0 0,-1 0 0 0 0,0-2 0 0 0,1 1 1 0 0,-1-2-1 0 0,-20-9 0 0 0,25 9-12 0 0,0-1 0 0 0,0 0 0 0 0,1 0-1 0 0,0-1 1 0 0,0 0 0 0 0,1-1 0 0 0,-15-15 0 0 0,21 19-167 0 0,0 1 0 0 0,1 0-1 0 0,-1-1 1 0 0,1 0 0 0 0,0 1 0 0 0,0-1 0 0 0,1 0 0 0 0,-1 0 0 0 0,1 0 0 0 0,0 0-1 0 0,0 0 1 0 0,-1-7 0 0 0,3-10-7403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47 13103 0 0,'-1'-4'180'0'0,"1"3"-121"0"0,0 0 1 0 0,0 0-1 0 0,0 0 0 0 0,-1 0 0 0 0,1 0 0 0 0,0 0 0 0 0,0 1 0 0 0,0-1 1 0 0,1 0-1 0 0,-1 0 0 0 0,0 0 0 0 0,0 0 0 0 0,0 0 0 0 0,1 0 0 0 0,-1 0 0 0 0,1-1 1 0 0,17-23 6785 0 0,-19 27-6718 0 0,0 1 1 0 0,0 0-1 0 0,0 0 1 0 0,1 0 0 0 0,-1 0-1 0 0,1 3 1 0 0,-2 9 19 0 0,-12 33 193 0 0,-2 0 1 0 0,-22 47 0 0 0,-4 7-181 0 0,28-49-253 0 0,14-53-2 0 0,0 1 0 0 0,0-1 0 0 0,0 1 0 0 0,0-1 0 0 0,0 1 0 0 0,0-1 0 0 0,0 0 0 0 0,0 1 0 0 0,1-1 0 0 0,-1 1 0 0 0,0-1 0 0 0,0 0 0 0 0,1 1 0 0 0,-1-1 0 0 0,0 1 0 0 0,0-1 0 0 0,1 0 0 0 0,-1 0 0 0 0,0 1 0 0 0,1-1 0 0 0,-1 0 0 0 0,0 1 0 0 0,1-1 0 0 0,-1 0 0 0 0,1 0 0 0 0,-1 0 0 0 0,0 1 0 0 0,1-1 0 0 0,-1 0 0 0 0,1 0 0 0 0,-1 0 0 0 0,1 0 0 0 0,-1 0 0 0 0,1 0 0 0 0,13-1-7180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14191 0 0,'0'0'1920'0'0,"14"4"-1728"0"0,1 5-4512 0 0,0 1-904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4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19 479 11519 0 0,'0'0'1040'0'0,"-1"-1"-853"0"0,-1-1 75 0 0,0-1 1 0 0,0 1 0 0 0,1 0-1 0 0,-1-1 1 0 0,1 1-1 0 0,0-1 1 0 0,0 0-1 0 0,0 1 1 0 0,0-1-1 0 0,0 0 1 0 0,0 0-1 0 0,1 1 1 0 0,-1-1-1 0 0,1 0 1 0 0,0 0-1 0 0,0 0 1 0 0,0 0-1 0 0,0 1 1 0 0,0-1-1 0 0,1 0 1 0 0,0 0-1 0 0,-1 0 1 0 0,1 1-1 0 0,0-1 1 0 0,0 0 0 0 0,2-2-1 0 0,3-9 195 0 0,2 0 0 0 0,-1 1 0 0 0,17-21 0 0 0,-17 24-278 0 0,19-24-54 0 0,2 1 1 0 0,2 2-1 0 0,0 0 1 0 0,2 2-1 0 0,1 2 1 0 0,67-42-1 0 0,-78 55-16 0 0,34-14 0 0 0,-46 24-51 0 0,1 0 1 0 0,0 0 0 0 0,-1 1-1 0 0,1 1 1 0 0,19-3-1 0 0,-26 5-10 0 0,0 0-1 0 0,-1 1 1 0 0,1-1-1 0 0,0 1 1 0 0,-1-1-1 0 0,1 1 1 0 0,-1 0-1 0 0,1 0 1 0 0,-1 1-1 0 0,0-1 1 0 0,1 1-1 0 0,-1 0 0 0 0,0-1 1 0 0,0 1-1 0 0,0 1 1 0 0,0-1-1 0 0,0 0 1 0 0,-1 1-1 0 0,1 0 1 0 0,-1-1-1 0 0,1 1 1 0 0,-1 0-1 0 0,3 6 0 0 0,3 6-7 0 0,0 0-1 0 0,-1 0 0 0 0,9 31 0 0 0,-11-29-29 0 0,28 96 96 0 0,-30-98-106 0 0,-1 0 0 0 0,0 0-1 0 0,-1 0 1 0 0,-1 1 0 0 0,-2 25 0 0 0,-13 44-163 0 0,4-31-38 0 0,10-52 134 0 0,1-1 0 0 0,-1 1-1 0 0,1-1 1 0 0,0 1 0 0 0,0-1-1 0 0,0 1 1 0 0,0 0 0 0 0,0-1-1 0 0,0 1 1 0 0,0-1 0 0 0,0 1-1 0 0,0-1 1 0 0,1 1 0 0 0,-1-1-1 0 0,1 1 1 0 0,-1-1 0 0 0,1 1-1 0 0,0-1 1 0 0,-1 1 0 0 0,1-1 0 0 0,0 0-1 0 0,0 0 1 0 0,0 1 0 0 0,0-1-1 0 0,0 0 1 0 0,0 0 0 0 0,0 0-1 0 0,1 0 1 0 0,-1 0 0 0 0,0 0-1 0 0,1 0 1 0 0,-1-1 0 0 0,0 1-1 0 0,1 0 1 0 0,-1-1 0 0 0,4 2 0 0 0,14 1-1435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24 9671 0 0,'27'-23'8048'0'0,"-41"27"-7026"0"0,-26 15-373 0 0,1 1 1 0 0,0 2 0 0 0,-61 46-1 0 0,61-39-535 0 0,-42 40 0 0 0,65-53-17 0 0,0 1 1 0 0,2 0 0 0 0,0 1-1 0 0,-21 35 1 0 0,21-28 44 0 0,2 0-1 0 0,-11 30 1 0 0,19-44-116 0 0,1-1 1 0 0,1 1-1 0 0,-1 0 0 0 0,2 0 0 0 0,-1 0 1 0 0,2 0-1 0 0,0 1 0 0 0,1 13 0 0 0,-1-22-21 0 0,1 1 0 0 0,0 0 0 0 0,0-1-1 0 0,0 1 1 0 0,0-1 0 0 0,0 1 0 0 0,1-1-1 0 0,-1 1 1 0 0,1-1 0 0 0,0 0-1 0 0,0 0 1 0 0,1 0 0 0 0,-1 0 0 0 0,0 0-1 0 0,1-1 1 0 0,0 1 0 0 0,-1-1-1 0 0,1 1 1 0 0,0-1 0 0 0,1 0 0 0 0,-1 0-1 0 0,0-1 1 0 0,0 1 0 0 0,1-1-1 0 0,-1 1 1 0 0,5 0 0 0 0,3 1-369 0 0,1-1 0 0 0,0 0 0 0 0,0-1 0 0 0,-1 0 0 0 0,1-1 0 0 0,23-2 1 0 0,-2-2-975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53 10591 0 0,'0'0'964'0'0,"-2"0"-794"0"0,-8 1 377 0 0,0 0 0 0 0,1 0 1 0 0,-1 1-1 0 0,1 1 0 0 0,-1-1 1 0 0,1 2-1 0 0,0-1 0 0 0,-10 7 1 0 0,3-2 173 0 0,1 1 0 0 0,1 0 0 0 0,-26 22 0 0 0,15-9-293 0 0,-65 62 613 0 0,77-70-986 0 0,0 1 0 0 0,1 0 0 0 0,1 1 0 0 0,-13 22 0 0 0,23-35-49 0 0,-1 1 0 0 0,0 0-1 0 0,1-1 1 0 0,0 1 0 0 0,-1 0-1 0 0,2 0 1 0 0,-1 0 0 0 0,0 0-1 0 0,1 0 1 0 0,0 0 0 0 0,0 0-1 0 0,0-1 1 0 0,0 6 0 0 0,1-7 7 0 0,-1 0 0 0 0,1 0 0 0 0,0 0 0 0 0,0 0 0 0 0,0 0 0 0 0,-1 0 0 0 0,2 0 0 0 0,-1 0 0 0 0,0-1 0 0 0,0 1 0 0 0,0 0 0 0 0,1-1 0 0 0,-1 1 0 0 0,1-1 0 0 0,0 0 0 0 0,-1 1 0 0 0,1-1 0 0 0,0 0 0 0 0,-1 0 0 0 0,1 0 0 0 0,0 0 0 0 0,0 0 0 0 0,0-1 0 0 0,0 1 0 0 0,0 0 0 0 0,3-1 0 0 0,4 2 35 0 0,0-1 0 0 0,0-1 0 0 0,0 0 0 0 0,0 0 0 0 0,0-1 0 0 0,0 0 0 0 0,0-1-1 0 0,0 1 1 0 0,0-2 0 0 0,0 1 0 0 0,12-7 0 0 0,4-2 47 0 0,-1-1-1 0 0,36-23 0 0 0,-49 27-75 0 0,1 0 0 0 0,-1 0 0 0 0,0-1 0 0 0,-1-1 0 0 0,11-11-1 0 0,-17 15-14 0 0,0 1-1 0 0,-1-1 1 0 0,1 1 0 0 0,-1-1-1 0 0,0 0 1 0 0,-1 0-1 0 0,1 0 1 0 0,-1-1-1 0 0,0 1 1 0 0,-1-1-1 0 0,0 1 1 0 0,1-14-1 0 0,-2 11-8 0 0,0-1-1 0 0,-1 0 1 0 0,0 1-1 0 0,0-1 1 0 0,-1 1-1 0 0,-1 0 1 0 0,1 0 0 0 0,-7-14-1 0 0,3 10-194 0 0,-1 0 0 0 0,0 1 1 0 0,-1 0-1 0 0,0 1 0 0 0,-12-13 0 0 0,15 17-114 0 0,-5-5-639 0 0,5 8-3266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127 370 6447 0 0,'0'0'499'0'0,"-2"0"-328"0"0,-21-1 519 0 0,16 1 804 0 0,-1-1-1 0 0,1 0 1 0 0,-1-1 0 0 0,1 0-1 0 0,-10-3 1 0 0,13 3-1247 0 0,1 1 0 0 0,0 0 0 0 0,0-1 1 0 0,0 0-1 0 0,-1 0 0 0 0,2 0 0 0 0,-1 0 1 0 0,0 0-1 0 0,0-1 0 0 0,1 1 0 0 0,-1-1 1 0 0,-1-3-1 0 0,2 5-203 0 0,2-1 0 0 0,-1 0 0 0 0,0 0 0 0 0,0 0 0 0 0,1 0 0 0 0,-1-1 0 0 0,1 1 0 0 0,-1 0 0 0 0,1 0-1 0 0,0 0 1 0 0,0 0 0 0 0,0 0 0 0 0,0-1 0 0 0,0 1 0 0 0,1 0 0 0 0,-1 0 0 0 0,0 0 0 0 0,1 0 0 0 0,0 0 0 0 0,0 0 0 0 0,1-3 0 0 0,2-4-17 0 0,1 1 1 0 0,0-1-1 0 0,0 1 1 0 0,1 0 0 0 0,10-10-1 0 0,37-34 15 0 0,-47 47-32 0 0,97-81-25 0 0,-85 74-8 0 0,1 0 1 0 0,-1 1-1 0 0,2 1 1 0 0,22-9-1 0 0,-33 16 72 0 0,-1 1 0 0 0,1 0-1 0 0,0 0 1 0 0,0 0 0 0 0,15 0-1 0 0,-23 3-22 0 0,0-1-1 0 0,1 1 0 0 0,-1 0 1 0 0,0-1-1 0 0,0 1 0 0 0,0 0 1 0 0,1 0-1 0 0,-1 0 0 0 0,0 0 1 0 0,0 0-1 0 0,0 0 0 0 0,0 0 1 0 0,-1 0-1 0 0,1 0 0 0 0,0 0 1 0 0,0 1-1 0 0,-1-1 0 0 0,2 2 1 0 0,-2-2 8 0 0,3 6 38 0 0,0-1 0 0 0,-1 1 0 0 0,0 0 0 0 0,0-1 0 0 0,0 1 0 0 0,-1 0 0 0 0,1 13 0 0 0,-4 52 276 0 0,1-48-224 0 0,-2 168 116 0 0,6-166-424 0 0,9 40 0 0 0,-8-53-203 0 0,-1-4-1485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7367 0 0,'0'0'9560'0'0,"-1"1"-8658"0"0,-2 1-850 0 0,-1 0 0 0 0,1 0 0 0 0,0 1 0 0 0,1-1-1 0 0,-1 1 1 0 0,0 0 0 0 0,1 0 0 0 0,0 0 0 0 0,-1 0 0 0 0,1 1 0 0 0,0-1 0 0 0,1 0 0 0 0,-3 5 0 0 0,-3 10 305 0 0,-7 26 0 0 0,8-25-284 0 0,-5 17-54 0 0,-84 252 608 0 0,-74 89 303 0 0,117-274-610 0 0,-53 154 0 0 0,103-251-463 0 0,0 1-1 0 0,1-1 0 0 0,-1 1 1 0 0,1 0-1 0 0,1 0 1 0 0,-1 0-1 0 0,1 0 0 0 0,0 0 1 0 0,2 9-1 0 0,-1-14-1292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7 167 15695 0 0,'-4'-2'1024'0'0,"3"2"-993"0"0,1 0 1 0 0,0 0 0 0 0,0 0-1 0 0,0 0 1 0 0,0 0 0 0 0,0 0 0 0 0,0 0-1 0 0,0 0 1 0 0,0 0 0 0 0,0 0-1 0 0,-1 0 1 0 0,1 0 0 0 0,0 0-1 0 0,0 0 1 0 0,0 0 0 0 0,0 0-1 0 0,0 0 1 0 0,0 0 0 0 0,0 0-1 0 0,0 0 1 0 0,0 0 0 0 0,0 0 0 0 0,0 0-1 0 0,0 0 1 0 0,0 0 0 0 0,0-1-1 0 0,-1 1 1 0 0,1 0 0 0 0,0 0-1 0 0,0 0 1 0 0,0 0 0 0 0,0 0-1 0 0,0 0 1 0 0,0 0 0 0 0,0 0 0 0 0,0 0-1 0 0,0 0 1 0 0,0-1 0 0 0,0 1-1 0 0,0 0 1 0 0,0 0 0 0 0,0 0-1 0 0,0 0 1 0 0,0 0 0 0 0,0 0-1 0 0,0 0 1 0 0,0 0 0 0 0,0 0 0 0 0,0-1-1 0 0,1 1 1 0 0,-1 0 0 0 0,0 0-1 0 0,0 0 1 0 0,0 0 0 0 0,0 0-1 0 0,0 0 1 0 0,0 0 0 0 0,0 0-1 0 0,0 0 1 0 0,0 0 0 0 0,0 0-1 0 0,0 0 1 0 0,22-10 632 0 0,-1 1 0 0 0,1 2 0 0 0,0 0 0 0 0,31-5 0 0 0,-14 3-147 0 0,126-29 264 0 0,278-27 0 0 0,-378 61-1149 0 0,93 5 1 0 0,-151-1-139 0 0,0 1-1 0 0,0 0 1 0 0,0 1 0 0 0,12 3-1 0 0,0 3-989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337 144 7743 0 0,'1'0'356'0'0,"2"0"-306"0"0,0 0 0 0 0,0 0-1 0 0,0 0 1 0 0,0 1 0 0 0,-1-1-1 0 0,1 1 1 0 0,0 0 0 0 0,0-1-1 0 0,-1 1 1 0 0,1 1 0 0 0,0-1-1 0 0,-1 0 1 0 0,1 1 0 0 0,-1-1 0 0 0,0 1-1 0 0,1 0 1 0 0,-1 0 0 0 0,0 0-1 0 0,0 0 1 0 0,0 0 0 0 0,0 0-1 0 0,-1 0 1 0 0,1 1 0 0 0,0-1-1 0 0,-1 1 1 0 0,0-1 0 0 0,1 1-1 0 0,-1 0 1 0 0,0-1 0 0 0,0 5-1 0 0,1-2 166 0 0,-2 0 0 0 0,1 1 0 0 0,0-1 0 0 0,-1 1 0 0 0,0-1 0 0 0,0 1 0 0 0,-1-1 0 0 0,0 0 0 0 0,0 1 0 0 0,0-1 1 0 0,0 0-1 0 0,-1 0 0 0 0,0 1 0 0 0,0-1 0 0 0,0-1 0 0 0,0 1 0 0 0,-1 0 0 0 0,-6 8 0 0 0,2-8 5839 0 0,8-9-5858 0 0,-1 0-1 0 0,2 0 0 0 0,-1 0 1 0 0,0 0-1 0 0,1 0 1 0 0,0 1-1 0 0,0-1 1 0 0,2-4-1 0 0,24-28 453 0 0,-3 4-404 0 0,-17 20-209 0 0,-1-1 1 0 0,0 0-1 0 0,10-27 0 0 0,-14 32-34 0 0,-1 1 0 0 0,0 0-1 0 0,-1-1 1 0 0,0 1 0 0 0,0-1-1 0 0,0 0 1 0 0,-1 1 0 0 0,0-1-1 0 0,-2-12 1 0 0,2 19-19 0 0,-1-1-1 0 0,1 0 1 0 0,-1 0 0 0 0,0 0 0 0 0,0 1-1 0 0,1-1 1 0 0,-1 0 0 0 0,0 1 0 0 0,0-1-1 0 0,0 1 1 0 0,-1-1 0 0 0,1 1 0 0 0,0 0-1 0 0,-1-1 1 0 0,1 1 0 0 0,0 0 0 0 0,-1 0-1 0 0,0 0 1 0 0,1 0 0 0 0,-1 0 0 0 0,1 0-1 0 0,-1 0 1 0 0,0 1 0 0 0,0-1-1 0 0,0 1 1 0 0,1-1 0 0 0,-1 1 0 0 0,0 0-1 0 0,0-1 1 0 0,0 1 0 0 0,0 0 0 0 0,0 0-1 0 0,-1 1 1 0 0,-6-1-104 0 0,-1 1 0 0 0,1 1-1 0 0,0-1 1 0 0,0 2 0 0 0,-9 2-1 0 0,-2 3-35 0 0,1 0 0 0 0,0 1 0 0 0,0 2 0 0 0,-26 18 0 0 0,-63 56 270 0 0,86-66 35 0 0,0 2 1 0 0,-20 26-1 0 0,31-34 38 0 0,2 0 0 0 0,-1 1-1 0 0,2 0 1 0 0,0 0 0 0 0,-9 21-1 0 0,17-33-8 0 0,1 0 3 0 0,0-1-143 0 0,1 0 0 0 0,-1 0 1 0 0,1 1-1 0 0,-1-1 0 0 0,1 0 0 0 0,0-1 1 0 0,-1 1-1 0 0,1 0 0 0 0,0 0 0 0 0,0-1 1 0 0,0 1-1 0 0,0-1 0 0 0,0 0 0 0 0,-1 1 1 0 0,1-1-1 0 0,0 0 0 0 0,0 0 0 0 0,0 0 1 0 0,0 0-1 0 0,0-1 0 0 0,4 0 0 0 0,5-1 82 0 0,0 0-1 0 0,16-6 0 0 0,186-84-166 0 0,-211 91-102 0 0,-1 10-191 0 0,0 0 305 0 0,-1 0-1 0 0,0-1 0 0 0,0 1 1 0 0,-1 0-1 0 0,0 0 0 0 0,-1 0 1 0 0,-3 9-1 0 0,-1 14-15 0 0,5-22 53 0 0,3 1-88 0 0,-1-10-12 0 0,-1 0-1 0 0,0-1 1 0 0,1 1 0 0 0,-1 0-1 0 0,1-1 1 0 0,0 1 0 0 0,-1-1-1 0 0,1 1 1 0 0,-1-1-1 0 0,1 1 1 0 0,0-1 0 0 0,-1 1-1 0 0,1-1 1 0 0,0 0 0 0 0,0 1-1 0 0,-1-1 1 0 0,1 0 0 0 0,0 1-1 0 0,0-1 1 0 0,0 0-1 0 0,-1 0 1 0 0,1 0 0 0 0,1 0-1 0 0,-1 0-580 0 0,8 2-6429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194 140 14743 0 0,'0'0'1335'0'0,"1"2"-1096"0"0,0 3 116 0 0,1-1 0 0 0,-1 0 1 0 0,1 0-1 0 0,0 0 0 0 0,0 0 1 0 0,5 6-1 0 0,-5-8-195 0 0,-1-1 0 0 0,1 1 0 0 0,0-1 0 0 0,-1 1 1 0 0,1-1-1 0 0,0 0 0 0 0,0 0 0 0 0,0 0 0 0 0,0 0 0 0 0,0 0 0 0 0,0 0 0 0 0,0-1 0 0 0,0 1 0 0 0,0-1 1 0 0,0 1-1 0 0,0-1 0 0 0,3 0 0 0 0,10 0 274 0 0,-1-1 1 0 0,1-1-1 0 0,0-1 1 0 0,0 0-1 0 0,-1 0 1 0 0,25-11-1 0 0,1 1-42 0 0,-17 6-306 0 0,1-1 0 0 0,23-13 0 0 0,-38 17-96 0 0,-1 0 0 0 0,0-1-1 0 0,-1 0 1 0 0,1-1 0 0 0,-1 0 0 0 0,0 0 0 0 0,0 0 0 0 0,10-14 0 0 0,-15 18-18 0 0,-1 1 0 0 0,0-1 1 0 0,0 0-1 0 0,0 1 0 0 0,-1-1 1 0 0,1 0-1 0 0,0 0 0 0 0,0 0 1 0 0,-1 1-1 0 0,1-1 0 0 0,-1 0 1 0 0,0 0-1 0 0,0 0 0 0 0,0 0 1 0 0,0 0-1 0 0,0 0 0 0 0,0-3 1 0 0,-1 4-10 0 0,1 0 0 0 0,-1 0 1 0 0,1 0-1 0 0,-1 0 0 0 0,1-1 0 0 0,-1 1 1 0 0,0 0-1 0 0,0 0 0 0 0,0 0 0 0 0,0 0 1 0 0,1 1-1 0 0,-1-1 0 0 0,0 0 0 0 0,0 0 1 0 0,-1 0-1 0 0,1 1 0 0 0,0-1 1 0 0,0 1-1 0 0,0-1 0 0 0,0 1 0 0 0,-1-1 1 0 0,1 1-1 0 0,0 0 0 0 0,0-1 0 0 0,-1 1 1 0 0,1 0-1 0 0,-2 0 0 0 0,-7-1-99 0 0,0 1 1 0 0,0 1-1 0 0,-1-1 0 0 0,1 2 0 0 0,0-1 0 0 0,0 2 0 0 0,0-1 1 0 0,-14 7-1 0 0,-77 37-288 0 0,86-38 407 0 0,-151 87-118 0 0,138-77 224 0 0,1 3 0 0 0,1 0 1 0 0,-39 40-1 0 0,61-56-60 0 0,0-1 0 0 0,1 0 0 0 0,-1 1 0 0 0,1 0 0 0 0,0 0 0 0 0,0 0-1 0 0,1 0 1 0 0,-1 1 0 0 0,-2 10 0 0 0,4-14-19 0 0,1 1-1 0 0,0-1 1 0 0,-1 1-1 0 0,1-1 1 0 0,0 1-1 0 0,1-1 1 0 0,-1 1-1 0 0,0-1 1 0 0,1 1-1 0 0,0-1 1 0 0,-1 1-1 0 0,1-1 1 0 0,0 0-1 0 0,0 1 1 0 0,0-1-1 0 0,0 0 0 0 0,1 0 1 0 0,-1 0-1 0 0,1 0 1 0 0,-1 0-1 0 0,1 0 1 0 0,0 0-1 0 0,0 0 1 0 0,-1-1-1 0 0,4 2 1 0 0,1 2 9 0 0,1-1 0 0 0,0 0 1 0 0,0 0-1 0 0,0-1 0 0 0,1 0 1 0 0,-1 0-1 0 0,1-1 0 0 0,12 2 0 0 0,67 7-17 0 0,-64-9-89 0 0,70 3-1144 0 0,-38-2-4195 0 0,-5 1-1580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7831 0 0,'0'0'2182'0'0,"-2"2"-674"0"0,1-1-1297 0 0,0 0 1 0 0,0 0-1 0 0,0 0 1 0 0,0 0-1 0 0,0 0 0 0 0,0 0 1 0 0,0 1-1 0 0,0-1 1 0 0,0 0-1 0 0,1 1 1 0 0,-1-1-1 0 0,0 1 1 0 0,1-1-1 0 0,-1 1 1 0 0,1-1-1 0 0,0 1 1 0 0,-1 2-1 0 0,1-1-6 0 0,0 0 0 0 0,1 0 0 0 0,-1 0 0 0 0,0 0 0 0 0,1-1 0 0 0,0 1 1 0 0,0 0-1 0 0,0 0 0 0 0,1 2 0 0 0,4 7 295 0 0,1 0 1 0 0,1-1-1 0 0,12 15 0 0 0,-12-15 72 0 0,18 21 599 0 0,1 0 0 0 0,45 39-1 0 0,-50-53-755 0 0,0-1 0 0 0,0-1 0 0 0,2 0 0 0 0,41 19 0 0 0,57 14 393 0 0,-99-42-731 0 0,-1-1 1 0 0,1-1-1 0 0,38 3 0 0 0,-30-6-29 0 0,0-2-1 0 0,0-1 1 0 0,42-7 0 0 0,-52 4-624 0 0,-1 0 0 0 0,1-2 0 0 0,-1 0 0 0 0,-1-1 0 0 0,37-19 0 0 0,-33 10-5263 0 0,-6-4-1729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14567 0 0,'0'0'664'0'0,"-2"1"-8"0"0,-3 7-412 0 0,0-1-1 0 0,0 0 1 0 0,0 1-1 0 0,1 0 1 0 0,0 0-1 0 0,-3 11 1 0 0,-7 11 1591 0 0,-4 1-1000 0 0,-1 0 0 0 0,-38 45-1 0 0,32-44 60 0 0,-37 59 0 0 0,52-72-1116 0 0,0 0 0 0 0,1 0 1 0 0,1 1-1 0 0,-9 35 0 0 0,16-53-898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938 103 13359 0 0,'73'-102'6604'0'0,"-74"104"-6505"0"0,0 0-1 0 0,0 0 0 0 0,0 0 0 0 0,0 0 1 0 0,0 0-1 0 0,0 0 0 0 0,0 4 1 0 0,-4 6 53 0 0,-183 321 1715 0 0,24-46-1198 0 0,123-211-558 0 0,-75 155 107 0 0,79-150-161 0 0,-42 100 41 0 0,65-143-122 0 0,1 1 0 0 0,-13 73 0 0 0,24-84-219 0 0,2-26-58 0 0,12 0-3494 0 0</inkml:trace>
  <inkml:trace contextRef="#ctx0" brushRef="#br0" timeOffset="1">106 789 16127 0 0,'-8'-3'184'0'0,"-1"1"-1"0"0,0 0 1 0 0,0 1 0 0 0,0 0-1 0 0,0 1 1 0 0,0-1-1 0 0,0 2 1 0 0,0-1 0 0 0,-17 4-1 0 0,48-9 4364 0 0,37-9-3710 0 0,-20 7-361 0 0,269-25 807 0 0,129-5-750 0 0,-235 24-517 0 0,-49 3-1947 0 0,-137 10 438 0 0,-2 2-355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20879 0 0,'0'0'2951'0'0,"2"0"-2203"0"0,8-1 190 0 0,0 1 1 0 0,0-2 0 0 0,12-2-1 0 0,1-1-596 0 0,-21 4-696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601 444 2759 0 0,'-2'1'4003'0'0,"-5"8"-16"0"0,5-8-2819 0 0,-7 0 3343 0 0,12-16-722 0 0,-1 9-5143 0 0,15-45 1711 0 0,-9 31-104 0 0,4-22 1 0 0,-4 8-171 0 0,-1-2 0 0 0,-2 1-1 0 0,-2-1 1 0 0,-1 1 0 0 0,-3-41-1 0 0,0 70-101 0 0,1 0 0 0 0,-1 0 0 0 0,-1 0 0 0 0,1 1 0 0 0,-1-1 0 0 0,-3-9-1 0 0,4 14 10 0 0,0 0 0 0 0,0-1 0 0 0,0 1 0 0 0,0 0 0 0 0,0 0 0 0 0,0-1-1 0 0,0 1 1 0 0,0 0 0 0 0,0 0 0 0 0,0 0 0 0 0,-1 0 0 0 0,1 0 0 0 0,0 1 0 0 0,-1-1-1 0 0,1 0 1 0 0,-1 1 0 0 0,1-1 0 0 0,0 1 0 0 0,-1-1 0 0 0,0 1 0 0 0,1 0-1 0 0,-1-1 1 0 0,1 1 0 0 0,-1 0 0 0 0,1 0 0 0 0,-1 0 0 0 0,1 0 0 0 0,-1 0-1 0 0,0 1 1 0 0,-1 0 0 0 0,-4 1-15 0 0,0 0 0 0 0,0 0 0 0 0,0 1 0 0 0,0 1 0 0 0,0-1 0 0 0,1 1-1 0 0,0 0 1 0 0,0 0 0 0 0,-11 10 0 0 0,-3 6-18 0 0,-22 26 0 0 0,39-42 44 0 0,-124 154-1 0 0,-63 70 0 0 0,163-198 6 0 0,1 1-1 0 0,-38 58 0 0 0,62-86 16 0 0,0 1-1 0 0,0-1 0 0 0,0 1 1 0 0,1 0-1 0 0,0 0 0 0 0,-1 0 1 0 0,1 0-1 0 0,0 0 0 0 0,1 0 1 0 0,-1 4-1 0 0,1-7-9 0 0,0 0 1 0 0,0-1-1 0 0,1 1 0 0 0,-1 0 0 0 0,0-1 0 0 0,0 1 0 0 0,1 0 1 0 0,-1-1-1 0 0,0 1 0 0 0,1 0 0 0 0,-1-1 0 0 0,1 1 1 0 0,-1-1-1 0 0,1 1 0 0 0,-1-1 0 0 0,1 1 0 0 0,-1-1 0 0 0,1 1 1 0 0,-1-1-1 0 0,1 0 0 0 0,1 1 0 0 0,-1 0 35 0 0,3 2 10 0 0,0-1-1 0 0,1 1 0 0 0,-1-1 1 0 0,0-1-1 0 0,1 1 0 0 0,-1 0 1 0 0,1-1-1 0 0,-1 0 1 0 0,1 0-1 0 0,6 0 0 0 0,6 0 185 0 0,26-2 1 0 0,-7-2 71 0 0,-1-1 0 0 0,0-2 1 0 0,0-2-1 0 0,-1 0 1 0 0,39-17-1 0 0,-46 12-211 0 0,0-1-1 0 0,0-1 1 0 0,45-36 0 0 0,-68 48-98 0 0,0 0 0 0 0,-1-1 0 0 0,1 0 1 0 0,-1 1-1 0 0,0-1 0 0 0,0 0 0 0 0,0-1 0 0 0,-1 1 1 0 0,1 0-1 0 0,-1-1 0 0 0,0 0 0 0 0,0 1 0 0 0,-1-1 1 0 0,0 0-1 0 0,1 0 0 0 0,-1 0 0 0 0,-1 0 0 0 0,1 0 0 0 0,-1-6 1 0 0,0 4-11 0 0,-1-1 1 0 0,1 1-1 0 0,-1-1 1 0 0,-1 1 0 0 0,1-1-1 0 0,-1 1 1 0 0,-1 0-1 0 0,1 0 1 0 0,-1 0-1 0 0,-1 0 1 0 0,-7-13-1 0 0,10 19-6 0 0,0-1-1 0 0,0 0 0 0 0,0 1 0 0 0,-1-1 0 0 0,1 1 0 0 0,0-1 0 0 0,-1 1 1 0 0,1 0-1 0 0,-1 0 0 0 0,1 0 0 0 0,-1-1 0 0 0,0 1 0 0 0,1 1 0 0 0,-1-1 0 0 0,0 0 1 0 0,0 0-1 0 0,0 1 0 0 0,0-1 0 0 0,-3 0 0 0 0,4 2 3 0 0,0-1 0 0 0,0 1-1 0 0,-1-1 1 0 0,1 1 0 0 0,0 0-1 0 0,0 0 1 0 0,0 0 0 0 0,0-1-1 0 0,0 1 1 0 0,0 0 0 0 0,0 0-1 0 0,0 0 1 0 0,0 1 0 0 0,0-1-1 0 0,-1 2 1 0 0,0 0-12 0 0,-1 1 14 0 0,0 1-1 0 0,0 0 1 0 0,1-1-1 0 0,0 1 1 0 0,0 0-1 0 0,0 0 1 0 0,0 0-1 0 0,1 0 1 0 0,-1 9-1 0 0,0-1-16 0 0,1 0 1 0 0,1 24-1 0 0,2-19 43 0 0,2-1 0 0 0,0 1 0 0 0,9 26 1 0 0,-10-36-12 0 0,-3-5 0 0 0,2 2 3 0 0,-1-1 0 0 0,1 0-1 0 0,0 0 1 0 0,0 0 0 0 0,0 0 0 0 0,3 5-1 0 0,13 21 42 0 0,-9-15-39 0 0,-7-13 15 0 0,12 2-1907 0 0,-10-3 1061 0 0,-1-1-1 0 0,1 1 1 0 0,-1-1-1 0 0,1 0 1 0 0,-1 0-1 0 0,0-1 1 0 0,5 0-1 0 0,11-3-5419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4T17:44:5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0,'0'0'756'0'0,"3"3"-298"0"0,60 57 6253 0 0,39 30-3337 0 0,-49-44-3043 0 0,149 116 825 0 0,-108-91-738 0 0,89 89 1 0 0,-152-128-362 0 0,-1 1-1 0 0,-1 1 1 0 0,-2 2 0 0 0,39 65 0 0 0,-55-80-54 0 0,-2-1 0 0 0,0 1 0 0 0,-1 1 0 0 0,0 0 0 0 0,-2 0 1 0 0,-1 0-1 0 0,-1 0 0 0 0,-1 1 0 0 0,0 0 0 0 0,-2 0 0 0 0,-2 24 0 0 0,-1-19-11 0 0,-2 1 0 0 0,-2-1 0 0 0,0 0 1 0 0,-2 0-1 0 0,-20 48 0 0 0,12-42 32 0 0,-1-2 0 0 0,-2 0 0 0 0,-1 0 0 0 0,-24 28 0 0 0,3-13 118 0 0,-1-3 1 0 0,-3-1-1 0 0,-1-2 1 0 0,-2-2 0 0 0,-67 42-1 0 0,29-25-1258 0 0,62-45 440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10135 0 0,'19'-20'734'0'0,"14"-1"5385"0"0,-20 13-3357 0 0,2-3-2657 0 0,0 0 0 0 0,0-1-1 0 0,-2-1 1 0 0,1 0 0 0 0,13-18 0 0 0,13-12-85 0 0,-30 34-16 0 0,1 0 0 0 0,0 1-1 0 0,14-8 1 0 0,-24 16 68 0 0,0 1 9 0 0,1 2 8 0 0,0 0 0 0 0,0 0 0 0 0,0 1 0 0 0,-1-1-1 0 0,0 0 1 0 0,0 1 0 0 0,0-1 0 0 0,0 1 0 0 0,0-1 0 0 0,-1 1 0 0 0,1 0 0 0 0,-1 4-1 0 0,0 10 486 0 0,-4 23 0 0 0,2-15-173 0 0,-12 79 228 0 0,14-95-607 0 0,2 1 20 0 0,1-3-88 0 0,-2-8-46 0 0,-1 1 0 0 0,1-1 0 0 0,-1 1 0 0 0,1 0 0 0 0,0-1 0 0 0,-1 1 0 0 0,1-1 0 0 0,0 0 0 0 0,-1 1 0 0 0,1-1 0 0 0,0 0 0 0 0,0 1 0 0 0,-1-1 0 0 0,1 0 0 0 0,0 0 0 0 0,0 1 0 0 0,0-1 0 0 0,-1 0 0 0 0,2 0 0 0 0,9 0-5452 0 0,-2-3-1567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2:5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13359 0 0,'0'0'1027'0'0,"2"2"-670"0"0,4 4-6 0 0,1-1 0 0 0,-1 0 0 0 0,1 0-1 0 0,0 0 1 0 0,0-1 0 0 0,0 0 0 0 0,0-1 0 0 0,1 1-1 0 0,0-1 1 0 0,9 2 0 0 0,-4-2-34 0 0,1-1-1 0 0,-1 0 1 0 0,1-1 0 0 0,0 0 0 0 0,20-2 0 0 0,7-4 262 0 0,1-2 0 0 0,76-24 1 0 0,-108 28-457 0 0,184-56 1581 0 0,272-66-953 0 0,-426 118-1276 0 0,76-1 1 0 0,-10 11-3428 0 0,-79-2 2072 0 0,1-2-259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0,'0'0'7946'0'0,"0"2"-7078"0"0,3 27 191 0 0,1 0-1 0 0,1 0 1 0 0,16 51 0 0 0,-20-75-988 0 0,8 20 261 0 0,0-1 0 0 0,1 0 0 0 0,1 0 0 0 0,1-1 0 0 0,2 0-1 0 0,0-1 1 0 0,1-1 0 0 0,1 0 0 0 0,30 29 0 0 0,-36-41-299 0 0,0 0 1 0 0,1-1 0 0 0,0 0-1 0 0,1-1 1 0 0,0 0 0 0 0,0-1-1 0 0,0 0 1 0 0,1-1-1 0 0,-1 0 1 0 0,1-1 0 0 0,15 3-1 0 0,-8-3-34 0 0,1-1 0 0 0,-1-1-1 0 0,1-1 1 0 0,-1-1 0 0 0,1-1 0 0 0,33-5-1 0 0,-53 6-272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50 14223 0 0,'-4'-15'1519'0'0,"-1"1"-1569"0"0,-3-6 4752 0 0,-2 27-4394 0 0,0 2-247 0 0,0 2 1 0 0,0-1 0 0 0,1 1-1 0 0,-12 20 1 0 0,1-2 15 0 0,18-27-66 0 0,-195 241 818 0 0,171-217-777 0 0,0 0 0 0 0,-2-1 0 0 0,0-2 0 0 0,-2-1-1 0 0,-1-1 1 0 0,-47 23 0 0 0,56-34 13 0 0,29-20-154 0 0,28-19-1770 0 0,-10 12 715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16559 0 0,'0'0'1839'0'0,"1"1"-1420"0"0,5 1-177 0 0,0 0 1 0 0,-1-1 0 0 0,1 1 0 0 0,0-1 0 0 0,0-1 0 0 0,0 1 0 0 0,0-1 0 0 0,0 0 0 0 0,0 0 0 0 0,-1-1 0 0 0,1 1 0 0 0,11-4-1 0 0,9-3 442 0 0,37-15 0 0 0,-49 17-541 0 0,189-68 943 0 0,-160 60-1033 0 0,1 2 0 0 0,79-10 0 0 0,-115 20-138 0 0,0 1 1 0 0,0 0 0 0 0,0 0 0 0 0,0 1-1 0 0,14 2 1 0 0,-19-2-147 0 0,-1 0 0 0 0,1 0 0 0 0,0 0 1 0 0,-1 0-1 0 0,1 0 0 0 0,-1 0 0 0 0,1 0 0 0 0,-1 1 0 0 0,0 0 1 0 0,1-1-1 0 0,-1 1 0 0 0,0 0 0 0 0,0 0 0 0 0,0 0 0 0 0,0 0 1 0 0,-1 0-1 0 0,1 1 0 0 0,-1-1 0 0 0,3 5 0 0 0,-1 2-1321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13159 0 0,'0'0'1187'0'0,"-17"2"-71"0"0,14 0-749 0 0,-1-1 0 0 0,1 1 0 0 0,0 0 1 0 0,0 0-1 0 0,1 0 0 0 0,-1 1 0 0 0,0-1 0 0 0,1 1 0 0 0,-1-1 1 0 0,1 1-1 0 0,0 0 0 0 0,0 0 0 0 0,-3 5 0 0 0,0 3-40 0 0,0 1 0 0 0,-5 19-1 0 0,6-19-200 0 0,-1 1 0 0 0,-5 11-1 0 0,6-17-142 0 0,-13 27-441 0 0,-34 47 0 0 0,51-80-138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356 150 919 0 0,'0'0'13287'0'0,"-6"-12"-10795"0"0,6 7-2429 0 0,1 0 0 0 0,0 0 1 0 0,0 1-1 0 0,1-1 0 0 0,-1 0 1 0 0,1 0-1 0 0,4-7 0 0 0,7-20 132 0 0,-8 0-195 0 0,-5 31 0 0 0,0 0 0 0 0,0 0 0 0 0,0 0 0 0 0,0 0 0 0 0,0 0 0 0 0,0 0 0 0 0,0 0 0 0 0,-1 0 0 0 0,1 0 0 0 0,0 0 0 0 0,0 0 0 0 0,-1 0 0 0 0,1 0 0 0 0,-1 0 0 0 0,1 0 0 0 0,-1 0 0 0 0,1 1 0 0 0,-1-1 0 0 0,0 0 0 0 0,1 0 0 0 0,-1 0 0 0 0,0 1 0 0 0,0-1 0 0 0,1 0 0 0 0,-1 1 0 0 0,0-1 0 0 0,0 1 0 0 0,0-1 0 0 0,0 1 0 0 0,0-1 0 0 0,0 1 0 0 0,0 0 0 0 0,0-1 0 0 0,0 1 0 0 0,0 0 0 0 0,0 0 0 0 0,0 0 0 0 0,0-1 0 0 0,0 1 0 0 0,-2 1 0 0 0,2-2 0 0 0,-4 1 33 0 0,0 1-1 0 0,1-1 0 0 0,-1 0 0 0 0,1 1 1 0 0,-1 0-1 0 0,1 0 0 0 0,-1 0 0 0 0,1 1 1 0 0,-7 3-1 0 0,-39 22 476 0 0,34-17-411 0 0,-18 12 43 0 0,1 0 0 0 0,1 3 0 0 0,-33 31 0 0 0,57-49-79 0 0,1 0 0 0 0,0 0 0 0 0,0 1 1 0 0,1 0-1 0 0,0 0 0 0 0,1 1 0 0 0,-1 0 0 0 0,2 0 0 0 0,-1 0 0 0 0,-3 12 0 0 0,8-20-48 0 0,-1 0 0 0 0,1 0 0 0 0,-1 0 0 0 0,1 0 0 0 0,0 1 0 0 0,0-1 0 0 0,-1 0 0 0 0,1 0-1 0 0,0 0 1 0 0,0 1 0 0 0,0-1 0 0 0,1 0 0 0 0,-1 0 0 0 0,0 1 0 0 0,0-1 0 0 0,1 0 0 0 0,-1 0 0 0 0,0 0 0 0 0,1 0 0 0 0,-1 0 0 0 0,1 1-1 0 0,0-1 1 0 0,-1 0 0 0 0,1 0 0 0 0,0 0 0 0 0,0-1 0 0 0,-1 1 0 0 0,1 0 0 0 0,0 0 0 0 0,0 0 0 0 0,0 0 0 0 0,0-1 0 0 0,0 1 0 0 0,0 0-1 0 0,0-1 1 0 0,1 1 0 0 0,-1-1 0 0 0,0 0 0 0 0,0 1 0 0 0,0-1 0 0 0,0 0 0 0 0,1 1 0 0 0,-1-1 0 0 0,2 0 0 0 0,6 0 94 0 0,0 0 1 0 0,0 0-1 0 0,0-1 0 0 0,16-4 1 0 0,-21 4-61 0 0,11-2 133 0 0,0-1 0 0 0,0-1 0 0 0,26-12 0 0 0,39-27 326 0 0,-72 39-446 0 0,22-10 192 0 0,-28 14-199 0 0,-6 19-688 0 0,3-14 594 0 0,1-1 28 0 0,-1-1 0 0 0,0 1 1 0 0,0-1-1 0 0,0 0 0 0 0,0 1 1 0 0,0-1-1 0 0,0 0 0 0 0,-1 0 0 0 0,1 1 1 0 0,-1-1-1 0 0,-2 2 0 0 0,-1 1 28 0 0,4-5 706 0 0,1 2-648 0 0,0 3-340 0 0,0 24 24 0 0,-3-13-5855 0 0,3-13 4837 0 0,-2 6-4967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16959 0 0,'0'0'828'0'0,"0"2"-360"0"0,-71 165 1656 0 0,23-59-295 0 0,20-47-1656 0 0,-2-2 0 0 0,-3-1 0 0 0,-71 96 0 0 0,103-153-411 0 0,10-7-4537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6447 0 0,'14'-40'368'0'0,"-9"27"944"0"0,0 1 0 0 0,2 0 0 0 0,-1 0 0 0 0,2 0 0 0 0,-1 1 0 0 0,14-15 0 0 0,-13 18-981 0 0,1 0 0 0 0,12-10-1 0 0,-2 4 120 0 0,46-32 750 0 0,-58 42-1017 0 0,0 0 0 0 0,1 0 1 0 0,0 1-1 0 0,0-1 0 0 0,0 2 0 0 0,17-4 0 0 0,-23 5-149 0 0,0 1 1 0 0,0 0-1 0 0,0 0 0 0 0,0 0 1 0 0,0 0-1 0 0,0 0 0 0 0,0 0 0 0 0,1 0 1 0 0,-1 1-1 0 0,0-1 0 0 0,0 1 0 0 0,0 0 1 0 0,0 0-1 0 0,-1-1 0 0 0,1 1 0 0 0,0 0 1 0 0,0 1-1 0 0,2 0 0 0 0,-2 0-6 0 0,0 1 0 0 0,0-1 0 0 0,0 0 0 0 0,-1 1 0 0 0,1-1 1 0 0,-1 1-1 0 0,1-1 0 0 0,-1 1 0 0 0,0 0 0 0 0,0-1 0 0 0,1 6 0 0 0,0 2 88 0 0,0 1 0 0 0,-1-1 0 0 0,0 1 0 0 0,-1-1 0 0 0,-1 1 0 0 0,-1 13 0 0 0,0-12-22 0 0,0 1 1 0 0,0-1-1 0 0,-1 1 0 0 0,-1-1 0 0 0,-7 17 1 0 0,8-23-84 0 0,-1 0 0 0 0,1-1 0 0 0,-1 1-1 0 0,0-1 1 0 0,0 1 0 0 0,-1-1 0 0 0,0-1 0 0 0,0 1 0 0 0,0 0 0 0 0,0-1 0 0 0,-1 0 0 0 0,-6 3 0 0 0,-19 11-777 0 0,-1-2 1 0 0,-63 23-1 0 0,68-33-3697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358 291 7367 0 0,'-4'8'763'0'0,"-11"18"-64"0"0,-30 45 9800 0 0,23-41-8524 0 0,-104 140 309 0 0,104-138-1756 0 0,-34 68 0 0 0,1-1-652 0 0,43-83-820 0 0,11-15-13 0 0</inkml:trace>
  <inkml:trace contextRef="#ctx0" brushRef="#br0" timeOffset="1">179 255 7831 0 0,'8'-14'1374'0'0,"0"0"-1"0"0,1 0 1 0 0,0 1-1 0 0,19-20 1 0 0,-13 18-754 0 0,0 1 1 0 0,1 1-1 0 0,1 0 0 0 0,0 1 1 0 0,34-17-1 0 0,-25 16-251 0 0,0 2 0 0 0,1 1-1 0 0,0 1 1 0 0,1 2 0 0 0,0 0 0 0 0,0 2-1 0 0,43-3 1 0 0,-64 8-269 0 0,0 0 0 0 0,1 0 0 0 0,-1 0 0 0 0,1 1 0 0 0,-1 0 0 0 0,10 3 0 0 0,-14-3-73 0 0,-1-1-1 0 0,0 1 1 0 0,0 0 0 0 0,1 0-1 0 0,-1 1 1 0 0,0-1 0 0 0,0 0-1 0 0,0 1 1 0 0,-1-1-1 0 0,1 1 1 0 0,0 0 0 0 0,0-1-1 0 0,-1 1 1 0 0,1 0-1 0 0,-1 0 1 0 0,0 0 0 0 0,1 0-1 0 0,-1 1 1 0 0,0-1-1 0 0,0 0 1 0 0,-1 0 0 0 0,1 0-1 0 0,0 4 1 0 0,0 1 33 0 0,0 0 1 0 0,0 0 0 0 0,-1 0-1 0 0,-1 0 1 0 0,1 0-1 0 0,-1 0 1 0 0,0 0 0 0 0,-1 0-1 0 0,1 0 1 0 0,-1 0-1 0 0,-1 0 1 0 0,1-1 0 0 0,-1 1-1 0 0,-5 8 1 0 0,-1-1 85 0 0,-1 1 1 0 0,0-1-1 0 0,-1-1 1 0 0,-22 22-1 0 0,14-16-21 0 0,-2-2-1 0 0,0 0 1 0 0,-1-1-1 0 0,-46 24 1 0 0,1-8-3 0 0,57-28-214 0 0,0 0 1 0 0,1-1-1 0 0,-2-1 0 0 0,1 1 1 0 0,-12 0-1 0 0,7-5-473 0 0,14 1 462 0 0,1 1 0 0 0,-1 0 0 0 0,1 0-1 0 0,-1 0 1 0 0,1 0 0 0 0,-1 0 0 0 0,1-1 0 0 0,0 1 0 0 0,-1 0 0 0 0,1-1 0 0 0,-1 1 0 0 0,1 0-1 0 0,0 0 1 0 0,-1-1 0 0 0,1 1 0 0 0,0-1 0 0 0,-1 1 0 0 0,1 0 0 0 0,0-1 0 0 0,-1 1 0 0 0,1-1-1 0 0,0 1 1 0 0,0-1 0 0 0,0 1 0 0 0,-1-1 0 0 0,1 1 0 0 0,0-1 0 0 0,0 1 0 0 0,0-1 0 0 0,0 0 0 0 0,1-9-2131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17 296 10591 0 0,'0'0'819'0'0,"0"2"-534"0"0,-3 3 763 0 0,0 0 0 0 0,1 1 0 0 0,0 0 0 0 0,0-1 0 0 0,1 1-1 0 0,0 0 1 0 0,0 0 0 0 0,0 0 0 0 0,0 8 1209 0 0,1-13-2153 0 0,0-1-1 0 0,1 0 1 0 0,-1 1-1 0 0,0-1 1 0 0,0 1-1 0 0,1-1 0 0 0,-1 1 1 0 0,0-1-1 0 0,1 0 1 0 0,-1 1-1 0 0,0-1 1 0 0,1 1-1 0 0,-1-1 1 0 0,0 0-1 0 0,1 0 1 0 0,-1 1-1 0 0,1-1 1 0 0,1-1-64 0 0,0 0 0 0 0,-1 0 0 0 0,1 0 0 0 0,0 0 0 0 0,-1-1 0 0 0,1 1 0 0 0,-1 0 0 0 0,1-1 0 0 0,-1 0 0 0 0,0 1 1 0 0,1-1-1 0 0,-1 0 0 0 0,0 1 0 0 0,0-1 0 0 0,-1 0 0 0 0,1 0 0 0 0,0 0 0 0 0,0-3 0 0 0,2-5-38 0 0,-1-1-1 0 0,2-15 1 0 0,-2 8 69 0 0,3-10-69 0 0,15-75-14 0 0,-17 91-74 0 0,1 0 1 0 0,1-1-1 0 0,0 1 0 0 0,0 1 0 0 0,15-23 0 0 0,-17 31 37 0 0,0-1 0 0 0,0 1 0 0 0,1 0 0 0 0,-1 0 0 0 0,1 0 0 0 0,-1 0 0 0 0,1 0 0 0 0,0 1 0 0 0,0 0 0 0 0,0 0 0 0 0,1 0 0 0 0,-1 0 0 0 0,0 1 0 0 0,1-1 0 0 0,8 0 0 0 0,5-1-475 0 0,1 2-1 0 0,31 0 0 0 0,-28 2-454 0 0,53-2-2617 0 0,-46-1 1626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15T00:04:2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2759 0 0,'-6'6'2414'0'0,"-29"34"7932"0"0,4 2-6479 0 0,-22 27-1720 0 0,47-62-1965 0 0,-12 12 350 0 0,1 2-1 0 0,-22 33 1 0 0,28-27-172 0 0,11-26-287 0 0,1 8 7 0 0,0-6-56 0 0,0-1-1 0 0,0 0 1 0 0,1 0-1 0 0,-1 0 1 0 0,0 0-1 0 0,1 0 1 0 0,0 0-1 0 0,-1 0 1 0 0,1 0-1 0 0,0-1 1 0 0,0 1-1 0 0,0-1 1 0 0,0 1-1 0 0,0-1 1 0 0,0 0-1 0 0,0 0 1 0 0,0 0-1 0 0,1 0 1 0 0,-1 0-1 0 0,0 0 1 0 0,1 0-1 0 0,3 0 1 0 0,-3-1-19 0 0,0 1 1 0 0,-1-1 0 0 0,1 1-1 0 0,0-1 1 0 0,0 0-1 0 0,-1 0 1 0 0,1 0 0 0 0,0-1-1 0 0,-1 1 1 0 0,1-1 0 0 0,0 1-1 0 0,-1-1 1 0 0,1 0-1 0 0,-1 0 1 0 0,1 0 0 0 0,-1 0-1 0 0,1-1 1 0 0,-1 1 0 0 0,0-1-1 0 0,4-2 1 0 0,2-6 13 0 0,0 0 1 0 0,-1-1 0 0 0,0 0-1 0 0,7-16 1 0 0,18-50-27 0 0,-18 42-154 0 0,-6 16-1613 0 0,6-25-1 0 0,-12 35 231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C4AD-47FB-4C36-8B20-15F653F70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20A6A-8F72-40D8-B4A8-3D5727B48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87AAC-5E86-40A0-9260-A121F325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C1385-32C6-4684-AEB7-1EA6824D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3F0AB-03F8-4A5A-A6F1-60F0FEFA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5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AEAC-6D57-4FDE-97A6-AFDA036A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FBD49-5428-43F6-B245-95B21B0FD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2DCE9-866F-4E6D-999B-FB17C8326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0D009-D2E4-4D63-880B-C0AC4E307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5225-27A3-4727-A5E5-F7906C144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16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69282-CD63-4F1E-9C9B-2DEB09514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87265-89DE-4EEB-8382-68CCE26AB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58BFB-722D-4B43-950E-E1170EF23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6AA27-3415-4EDC-A093-3CEB826F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51200-ECAE-468C-9A5F-8CE0885F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0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A002-AFB9-4DF4-907F-ADFDA794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58AC-661E-4F90-BAAA-3712B6766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95CE-7A8E-44DB-A98E-29DC73157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2750B-47D9-4CC3-900C-A24A5943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F9839-9152-4DFE-8035-855C29E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8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B4FF-E7EF-4DB6-B824-E6DBB74D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302FA-4B53-4D65-9D79-F98B50312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F4D48-D9C9-4D62-A167-A29A0E3D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14C94-D7F5-4CAA-ABFB-06694ACC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E6575-9E84-485A-9F1F-BA259566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8128-D299-403E-A03F-D1754A7B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3B3A-8164-46CD-BAC4-3929CFB49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B3D0D-D385-4696-892D-E658958F8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9CEA4-9788-4D5B-A1E9-AC8B3D06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1C5B-1EB0-4713-8D4F-7DF17FD5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89990-DA35-4321-95B3-737B625E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2206-14C3-4479-A406-4E17F7C9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C0C37-98D4-4AFA-9488-448C7E8B9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F0492-A3DC-4721-A546-A72BC6134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0ADFC-6FBD-4646-B644-925D7171C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564B5-67E0-4C9D-A3DA-A2295F73D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6E6C67-5508-47CF-B11A-F5C7BB12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B6F74-E932-42AE-B2E1-3ED15E31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C50B2-E1D7-407A-A57D-B3C38829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6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9F7B-F0E3-482A-AAD8-057A6012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B4A41-FDAC-40AA-AC33-1B386647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3492E-41B9-4700-BBC4-8BCA5287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38742-0B98-467D-B4BF-45B73630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5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64300-2451-4BF0-8648-ABEB3725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6B957-D254-4AEF-9F51-FAFB6BA60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913D1-267F-4208-8F09-C323610B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9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1BA8-737F-4376-9725-A68581A5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4613-E867-4219-95C1-8D2862E00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0078A-057C-4ADD-87CE-3D01F729E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2F645-798C-41CF-958C-4E8632DE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672CF-A42C-40FB-952B-EDFF7880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63012-DBB9-4C98-BD50-7C16B800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8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C8AB-58D6-43E9-B7BA-051CFAE4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492C0D-50E6-4619-BED7-8684BA372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92599-597C-4B47-BDC2-6CBBE46C9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BAB2A-C801-4441-A675-30CE4985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96F87-FA27-450F-9C5E-2284EB0D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A77E6-0EF3-46E0-9D5D-744C630A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7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E59150-BAFD-4CBE-B9BE-906FFDF9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68F1-7D67-4424-821B-8610A6DEE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69B92-51F0-4C4D-957F-2A0416ABF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C495B-AB1F-4570-B55D-5C3823ED4EE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83AFD-D601-4687-A258-265B4B0DC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76EE0-A448-4BEC-9F01-613A6CB95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6734D-F03F-48E8-97B5-447051E8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3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65.xml"/><Relationship Id="rId21" Type="http://schemas.openxmlformats.org/officeDocument/2006/relationships/image" Target="../media/image698.png"/><Relationship Id="rId42" Type="http://schemas.openxmlformats.org/officeDocument/2006/relationships/customXml" Target="../ink/ink873.xml"/><Relationship Id="rId47" Type="http://schemas.openxmlformats.org/officeDocument/2006/relationships/image" Target="../media/image711.png"/><Relationship Id="rId63" Type="http://schemas.openxmlformats.org/officeDocument/2006/relationships/image" Target="../media/image719.png"/><Relationship Id="rId68" Type="http://schemas.openxmlformats.org/officeDocument/2006/relationships/customXml" Target="../ink/ink886.xml"/><Relationship Id="rId7" Type="http://schemas.openxmlformats.org/officeDocument/2006/relationships/image" Target="../media/image691.png"/><Relationship Id="rId2" Type="http://schemas.openxmlformats.org/officeDocument/2006/relationships/customXml" Target="../ink/ink853.xml"/><Relationship Id="rId16" Type="http://schemas.openxmlformats.org/officeDocument/2006/relationships/customXml" Target="../ink/ink860.xml"/><Relationship Id="rId29" Type="http://schemas.openxmlformats.org/officeDocument/2006/relationships/image" Target="../media/image702.png"/><Relationship Id="rId11" Type="http://schemas.openxmlformats.org/officeDocument/2006/relationships/image" Target="../media/image693.png"/><Relationship Id="rId24" Type="http://schemas.openxmlformats.org/officeDocument/2006/relationships/customXml" Target="../ink/ink864.xml"/><Relationship Id="rId32" Type="http://schemas.openxmlformats.org/officeDocument/2006/relationships/customXml" Target="../ink/ink868.xml"/><Relationship Id="rId37" Type="http://schemas.openxmlformats.org/officeDocument/2006/relationships/image" Target="../media/image706.png"/><Relationship Id="rId40" Type="http://schemas.openxmlformats.org/officeDocument/2006/relationships/customXml" Target="../ink/ink872.xml"/><Relationship Id="rId45" Type="http://schemas.openxmlformats.org/officeDocument/2006/relationships/image" Target="../media/image710.png"/><Relationship Id="rId53" Type="http://schemas.openxmlformats.org/officeDocument/2006/relationships/image" Target="../media/image714.png"/><Relationship Id="rId58" Type="http://schemas.openxmlformats.org/officeDocument/2006/relationships/customXml" Target="../ink/ink881.xml"/><Relationship Id="rId66" Type="http://schemas.openxmlformats.org/officeDocument/2006/relationships/customXml" Target="../ink/ink885.xml"/><Relationship Id="rId5" Type="http://schemas.openxmlformats.org/officeDocument/2006/relationships/image" Target="../media/image690.png"/><Relationship Id="rId61" Type="http://schemas.openxmlformats.org/officeDocument/2006/relationships/image" Target="../media/image718.png"/><Relationship Id="rId19" Type="http://schemas.openxmlformats.org/officeDocument/2006/relationships/image" Target="../media/image697.png"/><Relationship Id="rId14" Type="http://schemas.openxmlformats.org/officeDocument/2006/relationships/customXml" Target="../ink/ink859.xml"/><Relationship Id="rId22" Type="http://schemas.openxmlformats.org/officeDocument/2006/relationships/customXml" Target="../ink/ink863.xml"/><Relationship Id="rId27" Type="http://schemas.openxmlformats.org/officeDocument/2006/relationships/image" Target="../media/image701.png"/><Relationship Id="rId30" Type="http://schemas.openxmlformats.org/officeDocument/2006/relationships/customXml" Target="../ink/ink867.xml"/><Relationship Id="rId35" Type="http://schemas.openxmlformats.org/officeDocument/2006/relationships/image" Target="../media/image705.png"/><Relationship Id="rId43" Type="http://schemas.openxmlformats.org/officeDocument/2006/relationships/image" Target="../media/image709.png"/><Relationship Id="rId48" Type="http://schemas.openxmlformats.org/officeDocument/2006/relationships/customXml" Target="../ink/ink876.xml"/><Relationship Id="rId56" Type="http://schemas.openxmlformats.org/officeDocument/2006/relationships/customXml" Target="../ink/ink880.xml"/><Relationship Id="rId64" Type="http://schemas.openxmlformats.org/officeDocument/2006/relationships/customXml" Target="../ink/ink884.xml"/><Relationship Id="rId69" Type="http://schemas.openxmlformats.org/officeDocument/2006/relationships/image" Target="../media/image722.png"/><Relationship Id="rId8" Type="http://schemas.openxmlformats.org/officeDocument/2006/relationships/customXml" Target="../ink/ink856.xml"/><Relationship Id="rId51" Type="http://schemas.openxmlformats.org/officeDocument/2006/relationships/image" Target="../media/image713.png"/><Relationship Id="rId3" Type="http://schemas.openxmlformats.org/officeDocument/2006/relationships/image" Target="../media/image689.png"/><Relationship Id="rId12" Type="http://schemas.openxmlformats.org/officeDocument/2006/relationships/customXml" Target="../ink/ink858.xml"/><Relationship Id="rId17" Type="http://schemas.openxmlformats.org/officeDocument/2006/relationships/image" Target="../media/image696.png"/><Relationship Id="rId25" Type="http://schemas.openxmlformats.org/officeDocument/2006/relationships/image" Target="../media/image700.png"/><Relationship Id="rId33" Type="http://schemas.openxmlformats.org/officeDocument/2006/relationships/image" Target="../media/image704.png"/><Relationship Id="rId38" Type="http://schemas.openxmlformats.org/officeDocument/2006/relationships/customXml" Target="../ink/ink871.xml"/><Relationship Id="rId46" Type="http://schemas.openxmlformats.org/officeDocument/2006/relationships/customXml" Target="../ink/ink875.xml"/><Relationship Id="rId59" Type="http://schemas.openxmlformats.org/officeDocument/2006/relationships/image" Target="../media/image717.png"/><Relationship Id="rId67" Type="http://schemas.openxmlformats.org/officeDocument/2006/relationships/image" Target="../media/image721.png"/><Relationship Id="rId20" Type="http://schemas.openxmlformats.org/officeDocument/2006/relationships/customXml" Target="../ink/ink862.xml"/><Relationship Id="rId41" Type="http://schemas.openxmlformats.org/officeDocument/2006/relationships/image" Target="../media/image708.png"/><Relationship Id="rId54" Type="http://schemas.openxmlformats.org/officeDocument/2006/relationships/customXml" Target="../ink/ink879.xml"/><Relationship Id="rId62" Type="http://schemas.openxmlformats.org/officeDocument/2006/relationships/customXml" Target="../ink/ink8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55.xml"/><Relationship Id="rId15" Type="http://schemas.openxmlformats.org/officeDocument/2006/relationships/image" Target="../media/image695.png"/><Relationship Id="rId23" Type="http://schemas.openxmlformats.org/officeDocument/2006/relationships/image" Target="../media/image699.png"/><Relationship Id="rId28" Type="http://schemas.openxmlformats.org/officeDocument/2006/relationships/customXml" Target="../ink/ink866.xml"/><Relationship Id="rId36" Type="http://schemas.openxmlformats.org/officeDocument/2006/relationships/customXml" Target="../ink/ink870.xml"/><Relationship Id="rId49" Type="http://schemas.openxmlformats.org/officeDocument/2006/relationships/image" Target="../media/image712.png"/><Relationship Id="rId57" Type="http://schemas.openxmlformats.org/officeDocument/2006/relationships/image" Target="../media/image716.png"/><Relationship Id="rId10" Type="http://schemas.openxmlformats.org/officeDocument/2006/relationships/customXml" Target="../ink/ink857.xml"/><Relationship Id="rId31" Type="http://schemas.openxmlformats.org/officeDocument/2006/relationships/image" Target="../media/image703.png"/><Relationship Id="rId44" Type="http://schemas.openxmlformats.org/officeDocument/2006/relationships/customXml" Target="../ink/ink874.xml"/><Relationship Id="rId52" Type="http://schemas.openxmlformats.org/officeDocument/2006/relationships/customXml" Target="../ink/ink878.xml"/><Relationship Id="rId60" Type="http://schemas.openxmlformats.org/officeDocument/2006/relationships/customXml" Target="../ink/ink882.xml"/><Relationship Id="rId65" Type="http://schemas.openxmlformats.org/officeDocument/2006/relationships/image" Target="../media/image720.png"/><Relationship Id="rId4" Type="http://schemas.openxmlformats.org/officeDocument/2006/relationships/customXml" Target="../ink/ink854.xml"/><Relationship Id="rId9" Type="http://schemas.openxmlformats.org/officeDocument/2006/relationships/image" Target="../media/image692.png"/><Relationship Id="rId13" Type="http://schemas.openxmlformats.org/officeDocument/2006/relationships/image" Target="../media/image694.png"/><Relationship Id="rId18" Type="http://schemas.openxmlformats.org/officeDocument/2006/relationships/customXml" Target="../ink/ink861.xml"/><Relationship Id="rId39" Type="http://schemas.openxmlformats.org/officeDocument/2006/relationships/image" Target="../media/image707.png"/><Relationship Id="rId34" Type="http://schemas.openxmlformats.org/officeDocument/2006/relationships/customXml" Target="../ink/ink869.xml"/><Relationship Id="rId50" Type="http://schemas.openxmlformats.org/officeDocument/2006/relationships/customXml" Target="../ink/ink877.xml"/><Relationship Id="rId55" Type="http://schemas.openxmlformats.org/officeDocument/2006/relationships/image" Target="../media/image7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99" Type="http://schemas.openxmlformats.org/officeDocument/2006/relationships/image" Target="../media/image156.png"/><Relationship Id="rId21" Type="http://schemas.openxmlformats.org/officeDocument/2006/relationships/image" Target="../media/image17.png"/><Relationship Id="rId63" Type="http://schemas.openxmlformats.org/officeDocument/2006/relationships/image" Target="../media/image38.png"/><Relationship Id="rId159" Type="http://schemas.openxmlformats.org/officeDocument/2006/relationships/image" Target="../media/image86.png"/><Relationship Id="rId170" Type="http://schemas.openxmlformats.org/officeDocument/2006/relationships/customXml" Target="../ink/ink90.xml"/><Relationship Id="rId226" Type="http://schemas.openxmlformats.org/officeDocument/2006/relationships/customXml" Target="../ink/ink118.xml"/><Relationship Id="rId268" Type="http://schemas.openxmlformats.org/officeDocument/2006/relationships/customXml" Target="../ink/ink139.xml"/><Relationship Id="rId32" Type="http://schemas.openxmlformats.org/officeDocument/2006/relationships/customXml" Target="../ink/ink21.xml"/><Relationship Id="rId74" Type="http://schemas.openxmlformats.org/officeDocument/2006/relationships/customXml" Target="../ink/ink42.xml"/><Relationship Id="rId128" Type="http://schemas.openxmlformats.org/officeDocument/2006/relationships/customXml" Target="../ink/ink69.xml"/><Relationship Id="rId5" Type="http://schemas.openxmlformats.org/officeDocument/2006/relationships/image" Target="../media/image9.png"/><Relationship Id="rId181" Type="http://schemas.openxmlformats.org/officeDocument/2006/relationships/image" Target="../media/image97.png"/><Relationship Id="rId237" Type="http://schemas.openxmlformats.org/officeDocument/2006/relationships/image" Target="../media/image125.png"/><Relationship Id="rId279" Type="http://schemas.openxmlformats.org/officeDocument/2006/relationships/image" Target="../media/image146.png"/><Relationship Id="rId43" Type="http://schemas.openxmlformats.org/officeDocument/2006/relationships/image" Target="../media/image28.png"/><Relationship Id="rId139" Type="http://schemas.openxmlformats.org/officeDocument/2006/relationships/image" Target="../media/image76.png"/><Relationship Id="rId290" Type="http://schemas.openxmlformats.org/officeDocument/2006/relationships/customXml" Target="../ink/ink150.xml"/><Relationship Id="rId304" Type="http://schemas.openxmlformats.org/officeDocument/2006/relationships/customXml" Target="../ink/ink157.xml"/><Relationship Id="rId85" Type="http://schemas.openxmlformats.org/officeDocument/2006/relationships/image" Target="../media/image49.png"/><Relationship Id="rId150" Type="http://schemas.openxmlformats.org/officeDocument/2006/relationships/customXml" Target="../ink/ink80.xml"/><Relationship Id="rId192" Type="http://schemas.openxmlformats.org/officeDocument/2006/relationships/customXml" Target="../ink/ink101.xml"/><Relationship Id="rId206" Type="http://schemas.openxmlformats.org/officeDocument/2006/relationships/customXml" Target="../ink/ink108.xml"/><Relationship Id="rId248" Type="http://schemas.openxmlformats.org/officeDocument/2006/relationships/customXml" Target="../ink/ink129.xml"/><Relationship Id="rId12" Type="http://schemas.openxmlformats.org/officeDocument/2006/relationships/customXml" Target="../ink/ink11.xml"/><Relationship Id="rId108" Type="http://schemas.openxmlformats.org/officeDocument/2006/relationships/customXml" Target="../ink/ink59.xml"/><Relationship Id="rId315" Type="http://schemas.openxmlformats.org/officeDocument/2006/relationships/image" Target="../media/image164.png"/><Relationship Id="rId54" Type="http://schemas.openxmlformats.org/officeDocument/2006/relationships/customXml" Target="../ink/ink32.xml"/><Relationship Id="rId96" Type="http://schemas.openxmlformats.org/officeDocument/2006/relationships/customXml" Target="../ink/ink53.xml"/><Relationship Id="rId161" Type="http://schemas.openxmlformats.org/officeDocument/2006/relationships/image" Target="../media/image87.png"/><Relationship Id="rId217" Type="http://schemas.openxmlformats.org/officeDocument/2006/relationships/image" Target="../media/image115.png"/><Relationship Id="rId259" Type="http://schemas.openxmlformats.org/officeDocument/2006/relationships/image" Target="../media/image136.png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270" Type="http://schemas.openxmlformats.org/officeDocument/2006/relationships/customXml" Target="../ink/ink140.xml"/><Relationship Id="rId65" Type="http://schemas.openxmlformats.org/officeDocument/2006/relationships/image" Target="../media/image39.png"/><Relationship Id="rId130" Type="http://schemas.openxmlformats.org/officeDocument/2006/relationships/customXml" Target="../ink/ink70.xml"/><Relationship Id="rId172" Type="http://schemas.openxmlformats.org/officeDocument/2006/relationships/customXml" Target="../ink/ink91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228" Type="http://schemas.openxmlformats.org/officeDocument/2006/relationships/customXml" Target="../ink/ink119.xml"/><Relationship Id="rId249" Type="http://schemas.openxmlformats.org/officeDocument/2006/relationships/image" Target="../media/image131.png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260" Type="http://schemas.openxmlformats.org/officeDocument/2006/relationships/customXml" Target="../ink/ink135.xml"/><Relationship Id="rId281" Type="http://schemas.openxmlformats.org/officeDocument/2006/relationships/image" Target="../media/image147.png"/><Relationship Id="rId34" Type="http://schemas.openxmlformats.org/officeDocument/2006/relationships/customXml" Target="../ink/ink22.xml"/><Relationship Id="rId55" Type="http://schemas.openxmlformats.org/officeDocument/2006/relationships/image" Target="../media/image34.png"/><Relationship Id="rId76" Type="http://schemas.openxmlformats.org/officeDocument/2006/relationships/customXml" Target="../ink/ink43.xml"/><Relationship Id="rId97" Type="http://schemas.openxmlformats.org/officeDocument/2006/relationships/image" Target="../media/image55.png"/><Relationship Id="rId120" Type="http://schemas.openxmlformats.org/officeDocument/2006/relationships/customXml" Target="../ink/ink65.xml"/><Relationship Id="rId141" Type="http://schemas.openxmlformats.org/officeDocument/2006/relationships/image" Target="../media/image77.png"/><Relationship Id="rId7" Type="http://schemas.openxmlformats.org/officeDocument/2006/relationships/image" Target="../media/image10.png"/><Relationship Id="rId162" Type="http://schemas.openxmlformats.org/officeDocument/2006/relationships/customXml" Target="../ink/ink86.xml"/><Relationship Id="rId183" Type="http://schemas.openxmlformats.org/officeDocument/2006/relationships/image" Target="../media/image98.png"/><Relationship Id="rId218" Type="http://schemas.openxmlformats.org/officeDocument/2006/relationships/customXml" Target="../ink/ink114.xml"/><Relationship Id="rId239" Type="http://schemas.openxmlformats.org/officeDocument/2006/relationships/image" Target="../media/image126.png"/><Relationship Id="rId250" Type="http://schemas.openxmlformats.org/officeDocument/2006/relationships/customXml" Target="../ink/ink130.xml"/><Relationship Id="rId271" Type="http://schemas.openxmlformats.org/officeDocument/2006/relationships/image" Target="../media/image142.png"/><Relationship Id="rId292" Type="http://schemas.openxmlformats.org/officeDocument/2006/relationships/customXml" Target="../ink/ink151.xml"/><Relationship Id="rId306" Type="http://schemas.openxmlformats.org/officeDocument/2006/relationships/customXml" Target="../ink/ink158.xml"/><Relationship Id="rId24" Type="http://schemas.openxmlformats.org/officeDocument/2006/relationships/customXml" Target="../ink/ink17.xml"/><Relationship Id="rId45" Type="http://schemas.openxmlformats.org/officeDocument/2006/relationships/image" Target="../media/image29.png"/><Relationship Id="rId66" Type="http://schemas.openxmlformats.org/officeDocument/2006/relationships/customXml" Target="../ink/ink38.xml"/><Relationship Id="rId87" Type="http://schemas.openxmlformats.org/officeDocument/2006/relationships/image" Target="../media/image50.png"/><Relationship Id="rId110" Type="http://schemas.openxmlformats.org/officeDocument/2006/relationships/customXml" Target="../ink/ink60.xml"/><Relationship Id="rId131" Type="http://schemas.openxmlformats.org/officeDocument/2006/relationships/image" Target="../media/image72.png"/><Relationship Id="rId152" Type="http://schemas.openxmlformats.org/officeDocument/2006/relationships/customXml" Target="../ink/ink81.xml"/><Relationship Id="rId173" Type="http://schemas.openxmlformats.org/officeDocument/2006/relationships/image" Target="../media/image93.png"/><Relationship Id="rId194" Type="http://schemas.openxmlformats.org/officeDocument/2006/relationships/customXml" Target="../ink/ink102.xml"/><Relationship Id="rId208" Type="http://schemas.openxmlformats.org/officeDocument/2006/relationships/customXml" Target="../ink/ink109.xml"/><Relationship Id="rId229" Type="http://schemas.openxmlformats.org/officeDocument/2006/relationships/image" Target="../media/image121.png"/><Relationship Id="rId240" Type="http://schemas.openxmlformats.org/officeDocument/2006/relationships/customXml" Target="../ink/ink125.xml"/><Relationship Id="rId261" Type="http://schemas.openxmlformats.org/officeDocument/2006/relationships/image" Target="../media/image137.png"/><Relationship Id="rId14" Type="http://schemas.openxmlformats.org/officeDocument/2006/relationships/customXml" Target="../ink/ink12.xml"/><Relationship Id="rId35" Type="http://schemas.openxmlformats.org/officeDocument/2006/relationships/image" Target="../media/image24.png"/><Relationship Id="rId56" Type="http://schemas.openxmlformats.org/officeDocument/2006/relationships/customXml" Target="../ink/ink33.xml"/><Relationship Id="rId77" Type="http://schemas.openxmlformats.org/officeDocument/2006/relationships/image" Target="../media/image45.png"/><Relationship Id="rId100" Type="http://schemas.openxmlformats.org/officeDocument/2006/relationships/customXml" Target="../ink/ink55.xml"/><Relationship Id="rId282" Type="http://schemas.openxmlformats.org/officeDocument/2006/relationships/customXml" Target="../ink/ink146.xml"/><Relationship Id="rId8" Type="http://schemas.openxmlformats.org/officeDocument/2006/relationships/customXml" Target="../ink/ink9.xml"/><Relationship Id="rId98" Type="http://schemas.openxmlformats.org/officeDocument/2006/relationships/customXml" Target="../ink/ink54.xml"/><Relationship Id="rId121" Type="http://schemas.openxmlformats.org/officeDocument/2006/relationships/image" Target="../media/image67.png"/><Relationship Id="rId142" Type="http://schemas.openxmlformats.org/officeDocument/2006/relationships/customXml" Target="../ink/ink76.xml"/><Relationship Id="rId163" Type="http://schemas.openxmlformats.org/officeDocument/2006/relationships/image" Target="../media/image88.png"/><Relationship Id="rId184" Type="http://schemas.openxmlformats.org/officeDocument/2006/relationships/customXml" Target="../ink/ink97.xml"/><Relationship Id="rId219" Type="http://schemas.openxmlformats.org/officeDocument/2006/relationships/image" Target="../media/image116.png"/><Relationship Id="rId230" Type="http://schemas.openxmlformats.org/officeDocument/2006/relationships/customXml" Target="../ink/ink120.xml"/><Relationship Id="rId251" Type="http://schemas.openxmlformats.org/officeDocument/2006/relationships/image" Target="../media/image132.png"/><Relationship Id="rId25" Type="http://schemas.openxmlformats.org/officeDocument/2006/relationships/image" Target="../media/image19.png"/><Relationship Id="rId46" Type="http://schemas.openxmlformats.org/officeDocument/2006/relationships/customXml" Target="../ink/ink28.xml"/><Relationship Id="rId67" Type="http://schemas.openxmlformats.org/officeDocument/2006/relationships/image" Target="../media/image40.png"/><Relationship Id="rId272" Type="http://schemas.openxmlformats.org/officeDocument/2006/relationships/customXml" Target="../ink/ink141.xml"/><Relationship Id="rId293" Type="http://schemas.openxmlformats.org/officeDocument/2006/relationships/image" Target="../media/image153.png"/><Relationship Id="rId307" Type="http://schemas.openxmlformats.org/officeDocument/2006/relationships/image" Target="../media/image160.png"/><Relationship Id="rId88" Type="http://schemas.openxmlformats.org/officeDocument/2006/relationships/customXml" Target="../ink/ink49.xml"/><Relationship Id="rId111" Type="http://schemas.openxmlformats.org/officeDocument/2006/relationships/image" Target="../media/image62.png"/><Relationship Id="rId132" Type="http://schemas.openxmlformats.org/officeDocument/2006/relationships/customXml" Target="../ink/ink71.xml"/><Relationship Id="rId153" Type="http://schemas.openxmlformats.org/officeDocument/2006/relationships/image" Target="../media/image83.png"/><Relationship Id="rId174" Type="http://schemas.openxmlformats.org/officeDocument/2006/relationships/customXml" Target="../ink/ink92.xml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220" Type="http://schemas.openxmlformats.org/officeDocument/2006/relationships/customXml" Target="../ink/ink115.xml"/><Relationship Id="rId241" Type="http://schemas.openxmlformats.org/officeDocument/2006/relationships/image" Target="../media/image127.png"/><Relationship Id="rId15" Type="http://schemas.openxmlformats.org/officeDocument/2006/relationships/image" Target="../media/image14.png"/><Relationship Id="rId36" Type="http://schemas.openxmlformats.org/officeDocument/2006/relationships/customXml" Target="../ink/ink23.xml"/><Relationship Id="rId57" Type="http://schemas.openxmlformats.org/officeDocument/2006/relationships/image" Target="../media/image35.png"/><Relationship Id="rId262" Type="http://schemas.openxmlformats.org/officeDocument/2006/relationships/customXml" Target="../ink/ink136.xml"/><Relationship Id="rId283" Type="http://schemas.openxmlformats.org/officeDocument/2006/relationships/image" Target="../media/image148.png"/><Relationship Id="rId78" Type="http://schemas.openxmlformats.org/officeDocument/2006/relationships/customXml" Target="../ink/ink44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66.xml"/><Relationship Id="rId143" Type="http://schemas.openxmlformats.org/officeDocument/2006/relationships/image" Target="../media/image78.png"/><Relationship Id="rId164" Type="http://schemas.openxmlformats.org/officeDocument/2006/relationships/customXml" Target="../ink/ink87.xml"/><Relationship Id="rId185" Type="http://schemas.openxmlformats.org/officeDocument/2006/relationships/image" Target="../media/image99.png"/><Relationship Id="rId9" Type="http://schemas.openxmlformats.org/officeDocument/2006/relationships/image" Target="../media/image11.png"/><Relationship Id="rId210" Type="http://schemas.openxmlformats.org/officeDocument/2006/relationships/customXml" Target="../ink/ink110.xml"/><Relationship Id="rId26" Type="http://schemas.openxmlformats.org/officeDocument/2006/relationships/customXml" Target="../ink/ink18.xml"/><Relationship Id="rId231" Type="http://schemas.openxmlformats.org/officeDocument/2006/relationships/image" Target="../media/image122.png"/><Relationship Id="rId252" Type="http://schemas.openxmlformats.org/officeDocument/2006/relationships/customXml" Target="../ink/ink131.xml"/><Relationship Id="rId273" Type="http://schemas.openxmlformats.org/officeDocument/2006/relationships/image" Target="../media/image143.png"/><Relationship Id="rId294" Type="http://schemas.openxmlformats.org/officeDocument/2006/relationships/customXml" Target="../ink/ink152.xml"/><Relationship Id="rId308" Type="http://schemas.openxmlformats.org/officeDocument/2006/relationships/customXml" Target="../ink/ink159.xml"/><Relationship Id="rId47" Type="http://schemas.openxmlformats.org/officeDocument/2006/relationships/image" Target="../media/image30.png"/><Relationship Id="rId68" Type="http://schemas.openxmlformats.org/officeDocument/2006/relationships/customXml" Target="../ink/ink39.xml"/><Relationship Id="rId89" Type="http://schemas.openxmlformats.org/officeDocument/2006/relationships/image" Target="../media/image51.png"/><Relationship Id="rId112" Type="http://schemas.openxmlformats.org/officeDocument/2006/relationships/customXml" Target="../ink/ink61.xml"/><Relationship Id="rId133" Type="http://schemas.openxmlformats.org/officeDocument/2006/relationships/image" Target="../media/image73.png"/><Relationship Id="rId154" Type="http://schemas.openxmlformats.org/officeDocument/2006/relationships/customXml" Target="../ink/ink82.xml"/><Relationship Id="rId175" Type="http://schemas.openxmlformats.org/officeDocument/2006/relationships/image" Target="../media/image94.png"/><Relationship Id="rId196" Type="http://schemas.openxmlformats.org/officeDocument/2006/relationships/customXml" Target="../ink/ink103.xml"/><Relationship Id="rId200" Type="http://schemas.openxmlformats.org/officeDocument/2006/relationships/customXml" Target="../ink/ink105.xml"/><Relationship Id="rId16" Type="http://schemas.openxmlformats.org/officeDocument/2006/relationships/customXml" Target="../ink/ink13.xml"/><Relationship Id="rId221" Type="http://schemas.openxmlformats.org/officeDocument/2006/relationships/image" Target="../media/image117.png"/><Relationship Id="rId242" Type="http://schemas.openxmlformats.org/officeDocument/2006/relationships/customXml" Target="../ink/ink126.xml"/><Relationship Id="rId263" Type="http://schemas.openxmlformats.org/officeDocument/2006/relationships/image" Target="../media/image138.png"/><Relationship Id="rId284" Type="http://schemas.openxmlformats.org/officeDocument/2006/relationships/customXml" Target="../ink/ink147.xml"/><Relationship Id="rId37" Type="http://schemas.openxmlformats.org/officeDocument/2006/relationships/image" Target="../media/image25.png"/><Relationship Id="rId58" Type="http://schemas.openxmlformats.org/officeDocument/2006/relationships/customXml" Target="../ink/ink34.xml"/><Relationship Id="rId79" Type="http://schemas.openxmlformats.org/officeDocument/2006/relationships/image" Target="../media/image46.png"/><Relationship Id="rId102" Type="http://schemas.openxmlformats.org/officeDocument/2006/relationships/customXml" Target="../ink/ink56.xml"/><Relationship Id="rId123" Type="http://schemas.openxmlformats.org/officeDocument/2006/relationships/image" Target="../media/image68.png"/><Relationship Id="rId144" Type="http://schemas.openxmlformats.org/officeDocument/2006/relationships/customXml" Target="../ink/ink77.xml"/><Relationship Id="rId90" Type="http://schemas.openxmlformats.org/officeDocument/2006/relationships/customXml" Target="../ink/ink50.xml"/><Relationship Id="rId165" Type="http://schemas.openxmlformats.org/officeDocument/2006/relationships/image" Target="../media/image89.png"/><Relationship Id="rId186" Type="http://schemas.openxmlformats.org/officeDocument/2006/relationships/customXml" Target="../ink/ink98.xml"/><Relationship Id="rId211" Type="http://schemas.openxmlformats.org/officeDocument/2006/relationships/image" Target="../media/image112.png"/><Relationship Id="rId232" Type="http://schemas.openxmlformats.org/officeDocument/2006/relationships/customXml" Target="../ink/ink121.xml"/><Relationship Id="rId253" Type="http://schemas.openxmlformats.org/officeDocument/2006/relationships/image" Target="../media/image133.png"/><Relationship Id="rId274" Type="http://schemas.openxmlformats.org/officeDocument/2006/relationships/customXml" Target="../ink/ink142.xml"/><Relationship Id="rId295" Type="http://schemas.openxmlformats.org/officeDocument/2006/relationships/image" Target="../media/image154.png"/><Relationship Id="rId309" Type="http://schemas.openxmlformats.org/officeDocument/2006/relationships/image" Target="../media/image161.png"/><Relationship Id="rId27" Type="http://schemas.openxmlformats.org/officeDocument/2006/relationships/image" Target="../media/image20.png"/><Relationship Id="rId48" Type="http://schemas.openxmlformats.org/officeDocument/2006/relationships/customXml" Target="../ink/ink29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72.xml"/><Relationship Id="rId80" Type="http://schemas.openxmlformats.org/officeDocument/2006/relationships/customXml" Target="../ink/ink45.xml"/><Relationship Id="rId155" Type="http://schemas.openxmlformats.org/officeDocument/2006/relationships/image" Target="../media/image84.png"/><Relationship Id="rId176" Type="http://schemas.openxmlformats.org/officeDocument/2006/relationships/customXml" Target="../ink/ink93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222" Type="http://schemas.openxmlformats.org/officeDocument/2006/relationships/customXml" Target="../ink/ink116.xml"/><Relationship Id="rId243" Type="http://schemas.openxmlformats.org/officeDocument/2006/relationships/image" Target="../media/image128.png"/><Relationship Id="rId264" Type="http://schemas.openxmlformats.org/officeDocument/2006/relationships/customXml" Target="../ink/ink137.xml"/><Relationship Id="rId285" Type="http://schemas.openxmlformats.org/officeDocument/2006/relationships/image" Target="../media/image149.png"/><Relationship Id="rId17" Type="http://schemas.openxmlformats.org/officeDocument/2006/relationships/image" Target="../media/image15.png"/><Relationship Id="rId38" Type="http://schemas.openxmlformats.org/officeDocument/2006/relationships/customXml" Target="../ink/ink24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67.xml"/><Relationship Id="rId310" Type="http://schemas.openxmlformats.org/officeDocument/2006/relationships/customXml" Target="../ink/ink160.xml"/><Relationship Id="rId70" Type="http://schemas.openxmlformats.org/officeDocument/2006/relationships/customXml" Target="../ink/ink40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88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1.xml"/><Relationship Id="rId233" Type="http://schemas.openxmlformats.org/officeDocument/2006/relationships/image" Target="../media/image123.png"/><Relationship Id="rId254" Type="http://schemas.openxmlformats.org/officeDocument/2006/relationships/customXml" Target="../ink/ink132.xml"/><Relationship Id="rId28" Type="http://schemas.openxmlformats.org/officeDocument/2006/relationships/customXml" Target="../ink/ink19.xml"/><Relationship Id="rId49" Type="http://schemas.openxmlformats.org/officeDocument/2006/relationships/image" Target="../media/image31.png"/><Relationship Id="rId114" Type="http://schemas.openxmlformats.org/officeDocument/2006/relationships/customXml" Target="../ink/ink62.xml"/><Relationship Id="rId275" Type="http://schemas.openxmlformats.org/officeDocument/2006/relationships/image" Target="../media/image144.png"/><Relationship Id="rId296" Type="http://schemas.openxmlformats.org/officeDocument/2006/relationships/customXml" Target="../ink/ink153.xml"/><Relationship Id="rId300" Type="http://schemas.openxmlformats.org/officeDocument/2006/relationships/customXml" Target="../ink/ink155.xml"/><Relationship Id="rId60" Type="http://schemas.openxmlformats.org/officeDocument/2006/relationships/customXml" Target="../ink/ink35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83.xml"/><Relationship Id="rId177" Type="http://schemas.openxmlformats.org/officeDocument/2006/relationships/image" Target="../media/image95.png"/><Relationship Id="rId198" Type="http://schemas.openxmlformats.org/officeDocument/2006/relationships/customXml" Target="../ink/ink104.xml"/><Relationship Id="rId202" Type="http://schemas.openxmlformats.org/officeDocument/2006/relationships/customXml" Target="../ink/ink106.xml"/><Relationship Id="rId223" Type="http://schemas.openxmlformats.org/officeDocument/2006/relationships/image" Target="../media/image118.png"/><Relationship Id="rId244" Type="http://schemas.openxmlformats.org/officeDocument/2006/relationships/customXml" Target="../ink/ink127.xml"/><Relationship Id="rId18" Type="http://schemas.openxmlformats.org/officeDocument/2006/relationships/customXml" Target="../ink/ink14.xml"/><Relationship Id="rId39" Type="http://schemas.openxmlformats.org/officeDocument/2006/relationships/image" Target="../media/image26.png"/><Relationship Id="rId265" Type="http://schemas.openxmlformats.org/officeDocument/2006/relationships/image" Target="../media/image139.png"/><Relationship Id="rId286" Type="http://schemas.openxmlformats.org/officeDocument/2006/relationships/customXml" Target="../ink/ink148.xml"/><Relationship Id="rId50" Type="http://schemas.openxmlformats.org/officeDocument/2006/relationships/customXml" Target="../ink/ink30.xml"/><Relationship Id="rId104" Type="http://schemas.openxmlformats.org/officeDocument/2006/relationships/customXml" Target="../ink/ink57.xml"/><Relationship Id="rId125" Type="http://schemas.openxmlformats.org/officeDocument/2006/relationships/image" Target="../media/image69.png"/><Relationship Id="rId146" Type="http://schemas.openxmlformats.org/officeDocument/2006/relationships/customXml" Target="../ink/ink78.xml"/><Relationship Id="rId167" Type="http://schemas.openxmlformats.org/officeDocument/2006/relationships/image" Target="../media/image90.png"/><Relationship Id="rId188" Type="http://schemas.openxmlformats.org/officeDocument/2006/relationships/customXml" Target="../ink/ink99.xml"/><Relationship Id="rId311" Type="http://schemas.openxmlformats.org/officeDocument/2006/relationships/image" Target="../media/image162.png"/><Relationship Id="rId71" Type="http://schemas.openxmlformats.org/officeDocument/2006/relationships/image" Target="../media/image42.png"/><Relationship Id="rId92" Type="http://schemas.openxmlformats.org/officeDocument/2006/relationships/customXml" Target="../ink/ink51.xml"/><Relationship Id="rId213" Type="http://schemas.openxmlformats.org/officeDocument/2006/relationships/image" Target="../media/image113.png"/><Relationship Id="rId234" Type="http://schemas.openxmlformats.org/officeDocument/2006/relationships/customXml" Target="../ink/ink122.xml"/><Relationship Id="rId2" Type="http://schemas.openxmlformats.org/officeDocument/2006/relationships/customXml" Target="../ink/ink6.xml"/><Relationship Id="rId29" Type="http://schemas.openxmlformats.org/officeDocument/2006/relationships/image" Target="../media/image21.png"/><Relationship Id="rId255" Type="http://schemas.openxmlformats.org/officeDocument/2006/relationships/image" Target="../media/image134.png"/><Relationship Id="rId276" Type="http://schemas.openxmlformats.org/officeDocument/2006/relationships/customXml" Target="../ink/ink143.xml"/><Relationship Id="rId297" Type="http://schemas.openxmlformats.org/officeDocument/2006/relationships/image" Target="../media/image155.png"/><Relationship Id="rId40" Type="http://schemas.openxmlformats.org/officeDocument/2006/relationships/customXml" Target="../ink/ink25.xml"/><Relationship Id="rId115" Type="http://schemas.openxmlformats.org/officeDocument/2006/relationships/image" Target="../media/image64.png"/><Relationship Id="rId136" Type="http://schemas.openxmlformats.org/officeDocument/2006/relationships/customXml" Target="../ink/ink73.xml"/><Relationship Id="rId157" Type="http://schemas.openxmlformats.org/officeDocument/2006/relationships/image" Target="../media/image85.png"/><Relationship Id="rId178" Type="http://schemas.openxmlformats.org/officeDocument/2006/relationships/customXml" Target="../ink/ink94.xml"/><Relationship Id="rId301" Type="http://schemas.openxmlformats.org/officeDocument/2006/relationships/image" Target="../media/image157.png"/><Relationship Id="rId61" Type="http://schemas.openxmlformats.org/officeDocument/2006/relationships/image" Target="../media/image37.png"/><Relationship Id="rId82" Type="http://schemas.openxmlformats.org/officeDocument/2006/relationships/customXml" Target="../ink/ink46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6.png"/><Relationship Id="rId224" Type="http://schemas.openxmlformats.org/officeDocument/2006/relationships/customXml" Target="../ink/ink117.xml"/><Relationship Id="rId245" Type="http://schemas.openxmlformats.org/officeDocument/2006/relationships/image" Target="../media/image129.png"/><Relationship Id="rId266" Type="http://schemas.openxmlformats.org/officeDocument/2006/relationships/customXml" Target="../ink/ink138.xml"/><Relationship Id="rId287" Type="http://schemas.openxmlformats.org/officeDocument/2006/relationships/image" Target="../media/image150.png"/><Relationship Id="rId30" Type="http://schemas.openxmlformats.org/officeDocument/2006/relationships/customXml" Target="../ink/ink20.xml"/><Relationship Id="rId105" Type="http://schemas.openxmlformats.org/officeDocument/2006/relationships/image" Target="../media/image59.png"/><Relationship Id="rId126" Type="http://schemas.openxmlformats.org/officeDocument/2006/relationships/customXml" Target="../ink/ink68.xml"/><Relationship Id="rId147" Type="http://schemas.openxmlformats.org/officeDocument/2006/relationships/image" Target="../media/image80.png"/><Relationship Id="rId168" Type="http://schemas.openxmlformats.org/officeDocument/2006/relationships/customXml" Target="../ink/ink89.xml"/><Relationship Id="rId312" Type="http://schemas.openxmlformats.org/officeDocument/2006/relationships/customXml" Target="../ink/ink161.xml"/><Relationship Id="rId51" Type="http://schemas.openxmlformats.org/officeDocument/2006/relationships/image" Target="../media/image32.png"/><Relationship Id="rId72" Type="http://schemas.openxmlformats.org/officeDocument/2006/relationships/customXml" Target="../ink/ink41.xml"/><Relationship Id="rId93" Type="http://schemas.openxmlformats.org/officeDocument/2006/relationships/image" Target="../media/image53.png"/><Relationship Id="rId189" Type="http://schemas.openxmlformats.org/officeDocument/2006/relationships/image" Target="../media/image101.png"/><Relationship Id="rId3" Type="http://schemas.openxmlformats.org/officeDocument/2006/relationships/image" Target="../media/image8.png"/><Relationship Id="rId214" Type="http://schemas.openxmlformats.org/officeDocument/2006/relationships/customXml" Target="../ink/ink112.xml"/><Relationship Id="rId235" Type="http://schemas.openxmlformats.org/officeDocument/2006/relationships/image" Target="../media/image124.png"/><Relationship Id="rId256" Type="http://schemas.openxmlformats.org/officeDocument/2006/relationships/customXml" Target="../ink/ink133.xml"/><Relationship Id="rId277" Type="http://schemas.openxmlformats.org/officeDocument/2006/relationships/image" Target="../media/image145.png"/><Relationship Id="rId298" Type="http://schemas.openxmlformats.org/officeDocument/2006/relationships/customXml" Target="../ink/ink154.xml"/><Relationship Id="rId116" Type="http://schemas.openxmlformats.org/officeDocument/2006/relationships/customXml" Target="../ink/ink63.xml"/><Relationship Id="rId137" Type="http://schemas.openxmlformats.org/officeDocument/2006/relationships/image" Target="../media/image75.png"/><Relationship Id="rId158" Type="http://schemas.openxmlformats.org/officeDocument/2006/relationships/customXml" Target="../ink/ink84.xml"/><Relationship Id="rId302" Type="http://schemas.openxmlformats.org/officeDocument/2006/relationships/customXml" Target="../ink/ink156.xml"/><Relationship Id="rId20" Type="http://schemas.openxmlformats.org/officeDocument/2006/relationships/customXml" Target="../ink/ink15.xml"/><Relationship Id="rId41" Type="http://schemas.openxmlformats.org/officeDocument/2006/relationships/image" Target="../media/image27.png"/><Relationship Id="rId62" Type="http://schemas.openxmlformats.org/officeDocument/2006/relationships/customXml" Target="../ink/ink36.xml"/><Relationship Id="rId83" Type="http://schemas.openxmlformats.org/officeDocument/2006/relationships/image" Target="../media/image48.png"/><Relationship Id="rId179" Type="http://schemas.openxmlformats.org/officeDocument/2006/relationships/image" Target="../media/image96.png"/><Relationship Id="rId190" Type="http://schemas.openxmlformats.org/officeDocument/2006/relationships/customXml" Target="../ink/ink100.xml"/><Relationship Id="rId204" Type="http://schemas.openxmlformats.org/officeDocument/2006/relationships/customXml" Target="../ink/ink107.xml"/><Relationship Id="rId225" Type="http://schemas.openxmlformats.org/officeDocument/2006/relationships/image" Target="../media/image119.png"/><Relationship Id="rId246" Type="http://schemas.openxmlformats.org/officeDocument/2006/relationships/customXml" Target="../ink/ink128.xml"/><Relationship Id="rId267" Type="http://schemas.openxmlformats.org/officeDocument/2006/relationships/image" Target="../media/image140.png"/><Relationship Id="rId288" Type="http://schemas.openxmlformats.org/officeDocument/2006/relationships/customXml" Target="../ink/ink149.xml"/><Relationship Id="rId106" Type="http://schemas.openxmlformats.org/officeDocument/2006/relationships/customXml" Target="../ink/ink58.xml"/><Relationship Id="rId127" Type="http://schemas.openxmlformats.org/officeDocument/2006/relationships/image" Target="../media/image70.png"/><Relationship Id="rId313" Type="http://schemas.openxmlformats.org/officeDocument/2006/relationships/image" Target="../media/image163.png"/><Relationship Id="rId10" Type="http://schemas.openxmlformats.org/officeDocument/2006/relationships/customXml" Target="../ink/ink10.xml"/><Relationship Id="rId31" Type="http://schemas.openxmlformats.org/officeDocument/2006/relationships/image" Target="../media/image22.png"/><Relationship Id="rId52" Type="http://schemas.openxmlformats.org/officeDocument/2006/relationships/customXml" Target="../ink/ink31.xml"/><Relationship Id="rId73" Type="http://schemas.openxmlformats.org/officeDocument/2006/relationships/image" Target="../media/image43.png"/><Relationship Id="rId94" Type="http://schemas.openxmlformats.org/officeDocument/2006/relationships/customXml" Target="../ink/ink52.xml"/><Relationship Id="rId148" Type="http://schemas.openxmlformats.org/officeDocument/2006/relationships/customXml" Target="../ink/ink79.xml"/><Relationship Id="rId169" Type="http://schemas.openxmlformats.org/officeDocument/2006/relationships/image" Target="../media/image91.png"/><Relationship Id="rId4" Type="http://schemas.openxmlformats.org/officeDocument/2006/relationships/customXml" Target="../ink/ink7.xml"/><Relationship Id="rId180" Type="http://schemas.openxmlformats.org/officeDocument/2006/relationships/customXml" Target="../ink/ink95.xml"/><Relationship Id="rId215" Type="http://schemas.openxmlformats.org/officeDocument/2006/relationships/image" Target="../media/image114.png"/><Relationship Id="rId236" Type="http://schemas.openxmlformats.org/officeDocument/2006/relationships/customXml" Target="../ink/ink123.xml"/><Relationship Id="rId257" Type="http://schemas.openxmlformats.org/officeDocument/2006/relationships/image" Target="../media/image135.png"/><Relationship Id="rId278" Type="http://schemas.openxmlformats.org/officeDocument/2006/relationships/customXml" Target="../ink/ink144.xml"/><Relationship Id="rId303" Type="http://schemas.openxmlformats.org/officeDocument/2006/relationships/image" Target="../media/image158.png"/><Relationship Id="rId42" Type="http://schemas.openxmlformats.org/officeDocument/2006/relationships/customXml" Target="../ink/ink26.xml"/><Relationship Id="rId84" Type="http://schemas.openxmlformats.org/officeDocument/2006/relationships/customXml" Target="../ink/ink47.xml"/><Relationship Id="rId138" Type="http://schemas.openxmlformats.org/officeDocument/2006/relationships/customXml" Target="../ink/ink74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247" Type="http://schemas.openxmlformats.org/officeDocument/2006/relationships/image" Target="../media/image130.png"/><Relationship Id="rId107" Type="http://schemas.openxmlformats.org/officeDocument/2006/relationships/image" Target="../media/image60.png"/><Relationship Id="rId289" Type="http://schemas.openxmlformats.org/officeDocument/2006/relationships/image" Target="../media/image15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81.png"/><Relationship Id="rId314" Type="http://schemas.openxmlformats.org/officeDocument/2006/relationships/customXml" Target="../ink/ink162.xml"/><Relationship Id="rId95" Type="http://schemas.openxmlformats.org/officeDocument/2006/relationships/image" Target="../media/image54.png"/><Relationship Id="rId160" Type="http://schemas.openxmlformats.org/officeDocument/2006/relationships/customXml" Target="../ink/ink85.xml"/><Relationship Id="rId216" Type="http://schemas.openxmlformats.org/officeDocument/2006/relationships/customXml" Target="../ink/ink113.xml"/><Relationship Id="rId258" Type="http://schemas.openxmlformats.org/officeDocument/2006/relationships/customXml" Target="../ink/ink134.xml"/><Relationship Id="rId22" Type="http://schemas.openxmlformats.org/officeDocument/2006/relationships/customXml" Target="../ink/ink16.xml"/><Relationship Id="rId64" Type="http://schemas.openxmlformats.org/officeDocument/2006/relationships/customXml" Target="../ink/ink37.xml"/><Relationship Id="rId118" Type="http://schemas.openxmlformats.org/officeDocument/2006/relationships/customXml" Target="../ink/ink64.xml"/><Relationship Id="rId171" Type="http://schemas.openxmlformats.org/officeDocument/2006/relationships/image" Target="../media/image92.png"/><Relationship Id="rId227" Type="http://schemas.openxmlformats.org/officeDocument/2006/relationships/image" Target="../media/image120.png"/><Relationship Id="rId269" Type="http://schemas.openxmlformats.org/officeDocument/2006/relationships/image" Target="../media/image141.png"/><Relationship Id="rId33" Type="http://schemas.openxmlformats.org/officeDocument/2006/relationships/image" Target="../media/image23.png"/><Relationship Id="rId129" Type="http://schemas.openxmlformats.org/officeDocument/2006/relationships/image" Target="../media/image71.png"/><Relationship Id="rId280" Type="http://schemas.openxmlformats.org/officeDocument/2006/relationships/customXml" Target="../ink/ink145.xml"/><Relationship Id="rId75" Type="http://schemas.openxmlformats.org/officeDocument/2006/relationships/image" Target="../media/image44.png"/><Relationship Id="rId140" Type="http://schemas.openxmlformats.org/officeDocument/2006/relationships/customXml" Target="../ink/ink75.xml"/><Relationship Id="rId182" Type="http://schemas.openxmlformats.org/officeDocument/2006/relationships/customXml" Target="../ink/ink96.xml"/><Relationship Id="rId6" Type="http://schemas.openxmlformats.org/officeDocument/2006/relationships/customXml" Target="../ink/ink8.xml"/><Relationship Id="rId238" Type="http://schemas.openxmlformats.org/officeDocument/2006/relationships/customXml" Target="../ink/ink124.xml"/><Relationship Id="rId291" Type="http://schemas.openxmlformats.org/officeDocument/2006/relationships/image" Target="../media/image152.png"/><Relationship Id="rId305" Type="http://schemas.openxmlformats.org/officeDocument/2006/relationships/image" Target="../media/image159.png"/><Relationship Id="rId44" Type="http://schemas.openxmlformats.org/officeDocument/2006/relationships/customXml" Target="../ink/ink27.xml"/><Relationship Id="rId86" Type="http://schemas.openxmlformats.org/officeDocument/2006/relationships/customXml" Target="../ink/ink48.xml"/><Relationship Id="rId151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10.png"/><Relationship Id="rId299" Type="http://schemas.openxmlformats.org/officeDocument/2006/relationships/image" Target="../media/image1550.png"/><Relationship Id="rId21" Type="http://schemas.openxmlformats.org/officeDocument/2006/relationships/image" Target="../media/image1610.png"/><Relationship Id="rId63" Type="http://schemas.openxmlformats.org/officeDocument/2006/relationships/image" Target="../media/image3710.png"/><Relationship Id="rId159" Type="http://schemas.openxmlformats.org/officeDocument/2006/relationships/image" Target="../media/image850.png"/><Relationship Id="rId170" Type="http://schemas.openxmlformats.org/officeDocument/2006/relationships/customXml" Target="../ink/ink247.xml"/><Relationship Id="rId226" Type="http://schemas.openxmlformats.org/officeDocument/2006/relationships/customXml" Target="../ink/ink275.xml"/><Relationship Id="rId268" Type="http://schemas.openxmlformats.org/officeDocument/2006/relationships/customXml" Target="../ink/ink296.xml"/><Relationship Id="rId32" Type="http://schemas.openxmlformats.org/officeDocument/2006/relationships/customXml" Target="../ink/ink178.xml"/><Relationship Id="rId74" Type="http://schemas.openxmlformats.org/officeDocument/2006/relationships/customXml" Target="../ink/ink199.xml"/><Relationship Id="rId128" Type="http://schemas.openxmlformats.org/officeDocument/2006/relationships/customXml" Target="../ink/ink226.xml"/><Relationship Id="rId5" Type="http://schemas.openxmlformats.org/officeDocument/2006/relationships/image" Target="../media/image810.png"/><Relationship Id="rId181" Type="http://schemas.openxmlformats.org/officeDocument/2006/relationships/image" Target="../media/image960.png"/><Relationship Id="rId237" Type="http://schemas.openxmlformats.org/officeDocument/2006/relationships/image" Target="../media/image1240.png"/><Relationship Id="rId279" Type="http://schemas.openxmlformats.org/officeDocument/2006/relationships/image" Target="../media/image1450.png"/><Relationship Id="rId43" Type="http://schemas.openxmlformats.org/officeDocument/2006/relationships/image" Target="../media/image2710.png"/><Relationship Id="rId139" Type="http://schemas.openxmlformats.org/officeDocument/2006/relationships/image" Target="../media/image750.png"/><Relationship Id="rId290" Type="http://schemas.openxmlformats.org/officeDocument/2006/relationships/customXml" Target="../ink/ink307.xml"/><Relationship Id="rId304" Type="http://schemas.openxmlformats.org/officeDocument/2006/relationships/customXml" Target="../ink/ink314.xml"/><Relationship Id="rId85" Type="http://schemas.openxmlformats.org/officeDocument/2006/relationships/image" Target="../media/image4810.png"/><Relationship Id="rId150" Type="http://schemas.openxmlformats.org/officeDocument/2006/relationships/customXml" Target="../ink/ink237.xml"/><Relationship Id="rId192" Type="http://schemas.openxmlformats.org/officeDocument/2006/relationships/customXml" Target="../ink/ink258.xml"/><Relationship Id="rId206" Type="http://schemas.openxmlformats.org/officeDocument/2006/relationships/customXml" Target="../ink/ink265.xml"/><Relationship Id="rId248" Type="http://schemas.openxmlformats.org/officeDocument/2006/relationships/customXml" Target="../ink/ink286.xml"/><Relationship Id="rId12" Type="http://schemas.openxmlformats.org/officeDocument/2006/relationships/customXml" Target="../ink/ink168.xml"/><Relationship Id="rId108" Type="http://schemas.openxmlformats.org/officeDocument/2006/relationships/customXml" Target="../ink/ink216.xml"/><Relationship Id="rId54" Type="http://schemas.openxmlformats.org/officeDocument/2006/relationships/customXml" Target="../ink/ink189.xml"/><Relationship Id="rId96" Type="http://schemas.openxmlformats.org/officeDocument/2006/relationships/customXml" Target="../ink/ink210.xml"/><Relationship Id="rId161" Type="http://schemas.openxmlformats.org/officeDocument/2006/relationships/image" Target="../media/image860.png"/><Relationship Id="rId217" Type="http://schemas.openxmlformats.org/officeDocument/2006/relationships/image" Target="../media/image1140.png"/><Relationship Id="rId259" Type="http://schemas.openxmlformats.org/officeDocument/2006/relationships/image" Target="../media/image1350.png"/><Relationship Id="rId23" Type="http://schemas.openxmlformats.org/officeDocument/2006/relationships/image" Target="../media/image1710.png"/><Relationship Id="rId119" Type="http://schemas.openxmlformats.org/officeDocument/2006/relationships/image" Target="../media/image6510.png"/><Relationship Id="rId270" Type="http://schemas.openxmlformats.org/officeDocument/2006/relationships/customXml" Target="../ink/ink297.xml"/><Relationship Id="rId291" Type="http://schemas.openxmlformats.org/officeDocument/2006/relationships/image" Target="../media/image1511.png"/><Relationship Id="rId305" Type="http://schemas.openxmlformats.org/officeDocument/2006/relationships/image" Target="../media/image1580.png"/><Relationship Id="rId44" Type="http://schemas.openxmlformats.org/officeDocument/2006/relationships/customXml" Target="../ink/ink184.xml"/><Relationship Id="rId65" Type="http://schemas.openxmlformats.org/officeDocument/2006/relationships/image" Target="../media/image3810.png"/><Relationship Id="rId86" Type="http://schemas.openxmlformats.org/officeDocument/2006/relationships/customXml" Target="../ink/ink205.xml"/><Relationship Id="rId130" Type="http://schemas.openxmlformats.org/officeDocument/2006/relationships/customXml" Target="../ink/ink227.xml"/><Relationship Id="rId151" Type="http://schemas.openxmlformats.org/officeDocument/2006/relationships/image" Target="../media/image811.png"/><Relationship Id="rId172" Type="http://schemas.openxmlformats.org/officeDocument/2006/relationships/customXml" Target="../ink/ink248.xml"/><Relationship Id="rId193" Type="http://schemas.openxmlformats.org/officeDocument/2006/relationships/image" Target="../media/image1020.png"/><Relationship Id="rId207" Type="http://schemas.openxmlformats.org/officeDocument/2006/relationships/image" Target="../media/image1090.png"/><Relationship Id="rId228" Type="http://schemas.openxmlformats.org/officeDocument/2006/relationships/customXml" Target="../ink/ink276.xml"/><Relationship Id="rId249" Type="http://schemas.openxmlformats.org/officeDocument/2006/relationships/image" Target="../media/image1300.png"/><Relationship Id="rId13" Type="http://schemas.openxmlformats.org/officeDocument/2006/relationships/image" Target="../media/image1210.png"/><Relationship Id="rId109" Type="http://schemas.openxmlformats.org/officeDocument/2006/relationships/image" Target="../media/image6010.png"/><Relationship Id="rId260" Type="http://schemas.openxmlformats.org/officeDocument/2006/relationships/customXml" Target="../ink/ink292.xml"/><Relationship Id="rId281" Type="http://schemas.openxmlformats.org/officeDocument/2006/relationships/image" Target="../media/image1460.png"/><Relationship Id="rId34" Type="http://schemas.openxmlformats.org/officeDocument/2006/relationships/customXml" Target="../ink/ink179.xml"/><Relationship Id="rId55" Type="http://schemas.openxmlformats.org/officeDocument/2006/relationships/image" Target="../media/image3310.png"/><Relationship Id="rId76" Type="http://schemas.openxmlformats.org/officeDocument/2006/relationships/customXml" Target="../ink/ink200.xml"/><Relationship Id="rId97" Type="http://schemas.openxmlformats.org/officeDocument/2006/relationships/image" Target="../media/image5410.png"/><Relationship Id="rId120" Type="http://schemas.openxmlformats.org/officeDocument/2006/relationships/customXml" Target="../ink/ink222.xml"/><Relationship Id="rId141" Type="http://schemas.openxmlformats.org/officeDocument/2006/relationships/image" Target="../media/image760.png"/><Relationship Id="rId7" Type="http://schemas.openxmlformats.org/officeDocument/2006/relationships/image" Target="../media/image910.png"/><Relationship Id="rId162" Type="http://schemas.openxmlformats.org/officeDocument/2006/relationships/customXml" Target="../ink/ink243.xml"/><Relationship Id="rId183" Type="http://schemas.openxmlformats.org/officeDocument/2006/relationships/image" Target="../media/image970.png"/><Relationship Id="rId218" Type="http://schemas.openxmlformats.org/officeDocument/2006/relationships/customXml" Target="../ink/ink271.xml"/><Relationship Id="rId239" Type="http://schemas.openxmlformats.org/officeDocument/2006/relationships/image" Target="../media/image1250.png"/><Relationship Id="rId250" Type="http://schemas.openxmlformats.org/officeDocument/2006/relationships/customXml" Target="../ink/ink287.xml"/><Relationship Id="rId271" Type="http://schemas.openxmlformats.org/officeDocument/2006/relationships/image" Target="../media/image1411.png"/><Relationship Id="rId292" Type="http://schemas.openxmlformats.org/officeDocument/2006/relationships/customXml" Target="../ink/ink308.xml"/><Relationship Id="rId24" Type="http://schemas.openxmlformats.org/officeDocument/2006/relationships/customXml" Target="../ink/ink174.xml"/><Relationship Id="rId45" Type="http://schemas.openxmlformats.org/officeDocument/2006/relationships/image" Target="../media/image2810.png"/><Relationship Id="rId66" Type="http://schemas.openxmlformats.org/officeDocument/2006/relationships/customXml" Target="../ink/ink195.xml"/><Relationship Id="rId87" Type="http://schemas.openxmlformats.org/officeDocument/2006/relationships/image" Target="../media/image4910.png"/><Relationship Id="rId110" Type="http://schemas.openxmlformats.org/officeDocument/2006/relationships/customXml" Target="../ink/ink217.xml"/><Relationship Id="rId131" Type="http://schemas.openxmlformats.org/officeDocument/2006/relationships/image" Target="../media/image7110.png"/><Relationship Id="rId152" Type="http://schemas.openxmlformats.org/officeDocument/2006/relationships/customXml" Target="../ink/ink238.xml"/><Relationship Id="rId173" Type="http://schemas.openxmlformats.org/officeDocument/2006/relationships/image" Target="../media/image920.png"/><Relationship Id="rId194" Type="http://schemas.openxmlformats.org/officeDocument/2006/relationships/customXml" Target="../ink/ink259.xml"/><Relationship Id="rId208" Type="http://schemas.openxmlformats.org/officeDocument/2006/relationships/customXml" Target="../ink/ink266.xml"/><Relationship Id="rId229" Type="http://schemas.openxmlformats.org/officeDocument/2006/relationships/image" Target="../media/image1200.png"/><Relationship Id="rId240" Type="http://schemas.openxmlformats.org/officeDocument/2006/relationships/customXml" Target="../ink/ink282.xml"/><Relationship Id="rId261" Type="http://schemas.openxmlformats.org/officeDocument/2006/relationships/image" Target="../media/image1360.png"/><Relationship Id="rId14" Type="http://schemas.openxmlformats.org/officeDocument/2006/relationships/customXml" Target="../ink/ink169.xml"/><Relationship Id="rId35" Type="http://schemas.openxmlformats.org/officeDocument/2006/relationships/image" Target="../media/image2310.png"/><Relationship Id="rId56" Type="http://schemas.openxmlformats.org/officeDocument/2006/relationships/customXml" Target="../ink/ink190.xml"/><Relationship Id="rId77" Type="http://schemas.openxmlformats.org/officeDocument/2006/relationships/image" Target="../media/image4410.png"/><Relationship Id="rId100" Type="http://schemas.openxmlformats.org/officeDocument/2006/relationships/customXml" Target="../ink/ink212.xml"/><Relationship Id="rId282" Type="http://schemas.openxmlformats.org/officeDocument/2006/relationships/customXml" Target="../ink/ink303.xml"/><Relationship Id="rId8" Type="http://schemas.openxmlformats.org/officeDocument/2006/relationships/customXml" Target="../ink/ink166.xml"/><Relationship Id="rId98" Type="http://schemas.openxmlformats.org/officeDocument/2006/relationships/customXml" Target="../ink/ink211.xml"/><Relationship Id="rId121" Type="http://schemas.openxmlformats.org/officeDocument/2006/relationships/image" Target="../media/image6610.png"/><Relationship Id="rId142" Type="http://schemas.openxmlformats.org/officeDocument/2006/relationships/customXml" Target="../ink/ink233.xml"/><Relationship Id="rId163" Type="http://schemas.openxmlformats.org/officeDocument/2006/relationships/image" Target="../media/image870.png"/><Relationship Id="rId184" Type="http://schemas.openxmlformats.org/officeDocument/2006/relationships/customXml" Target="../ink/ink254.xml"/><Relationship Id="rId219" Type="http://schemas.openxmlformats.org/officeDocument/2006/relationships/image" Target="../media/image1150.png"/><Relationship Id="rId230" Type="http://schemas.openxmlformats.org/officeDocument/2006/relationships/customXml" Target="../ink/ink277.xml"/><Relationship Id="rId251" Type="http://schemas.openxmlformats.org/officeDocument/2006/relationships/image" Target="../media/image1311.png"/><Relationship Id="rId25" Type="http://schemas.openxmlformats.org/officeDocument/2006/relationships/image" Target="../media/image1810.png"/><Relationship Id="rId46" Type="http://schemas.openxmlformats.org/officeDocument/2006/relationships/customXml" Target="../ink/ink185.xml"/><Relationship Id="rId67" Type="http://schemas.openxmlformats.org/officeDocument/2006/relationships/image" Target="../media/image3910.png"/><Relationship Id="rId272" Type="http://schemas.openxmlformats.org/officeDocument/2006/relationships/customXml" Target="../ink/ink298.xml"/><Relationship Id="rId293" Type="http://schemas.openxmlformats.org/officeDocument/2006/relationships/image" Target="../media/image1520.png"/><Relationship Id="rId88" Type="http://schemas.openxmlformats.org/officeDocument/2006/relationships/customXml" Target="../ink/ink206.xml"/><Relationship Id="rId111" Type="http://schemas.openxmlformats.org/officeDocument/2006/relationships/image" Target="../media/image6110.png"/><Relationship Id="rId132" Type="http://schemas.openxmlformats.org/officeDocument/2006/relationships/customXml" Target="../ink/ink228.xml"/><Relationship Id="rId153" Type="http://schemas.openxmlformats.org/officeDocument/2006/relationships/image" Target="../media/image820.png"/><Relationship Id="rId174" Type="http://schemas.openxmlformats.org/officeDocument/2006/relationships/customXml" Target="../ink/ink249.xml"/><Relationship Id="rId195" Type="http://schemas.openxmlformats.org/officeDocument/2006/relationships/image" Target="../media/image1030.png"/><Relationship Id="rId209" Type="http://schemas.openxmlformats.org/officeDocument/2006/relationships/image" Target="../media/image1100.png"/><Relationship Id="rId220" Type="http://schemas.openxmlformats.org/officeDocument/2006/relationships/customXml" Target="../ink/ink272.xml"/><Relationship Id="rId241" Type="http://schemas.openxmlformats.org/officeDocument/2006/relationships/image" Target="../media/image1260.png"/><Relationship Id="rId15" Type="http://schemas.openxmlformats.org/officeDocument/2006/relationships/image" Target="../media/image1310.png"/><Relationship Id="rId36" Type="http://schemas.openxmlformats.org/officeDocument/2006/relationships/customXml" Target="../ink/ink180.xml"/><Relationship Id="rId57" Type="http://schemas.openxmlformats.org/officeDocument/2006/relationships/image" Target="../media/image3410.png"/><Relationship Id="rId262" Type="http://schemas.openxmlformats.org/officeDocument/2006/relationships/customXml" Target="../ink/ink293.xml"/><Relationship Id="rId283" Type="http://schemas.openxmlformats.org/officeDocument/2006/relationships/image" Target="../media/image1470.png"/><Relationship Id="rId78" Type="http://schemas.openxmlformats.org/officeDocument/2006/relationships/customXml" Target="../ink/ink201.xml"/><Relationship Id="rId99" Type="http://schemas.openxmlformats.org/officeDocument/2006/relationships/image" Target="../media/image5510.png"/><Relationship Id="rId101" Type="http://schemas.openxmlformats.org/officeDocument/2006/relationships/image" Target="../media/image5610.png"/><Relationship Id="rId122" Type="http://schemas.openxmlformats.org/officeDocument/2006/relationships/customXml" Target="../ink/ink223.xml"/><Relationship Id="rId143" Type="http://schemas.openxmlformats.org/officeDocument/2006/relationships/image" Target="../media/image770.png"/><Relationship Id="rId164" Type="http://schemas.openxmlformats.org/officeDocument/2006/relationships/customXml" Target="../ink/ink244.xml"/><Relationship Id="rId185" Type="http://schemas.openxmlformats.org/officeDocument/2006/relationships/image" Target="../media/image980.png"/><Relationship Id="rId9" Type="http://schemas.openxmlformats.org/officeDocument/2006/relationships/image" Target="../media/image1010.png"/><Relationship Id="rId210" Type="http://schemas.openxmlformats.org/officeDocument/2006/relationships/customXml" Target="../ink/ink267.xml"/><Relationship Id="rId26" Type="http://schemas.openxmlformats.org/officeDocument/2006/relationships/customXml" Target="../ink/ink175.xml"/><Relationship Id="rId231" Type="http://schemas.openxmlformats.org/officeDocument/2006/relationships/image" Target="../media/image1211.png"/><Relationship Id="rId252" Type="http://schemas.openxmlformats.org/officeDocument/2006/relationships/customXml" Target="../ink/ink288.xml"/><Relationship Id="rId273" Type="http://schemas.openxmlformats.org/officeDocument/2006/relationships/image" Target="../media/image1420.png"/><Relationship Id="rId294" Type="http://schemas.openxmlformats.org/officeDocument/2006/relationships/customXml" Target="../ink/ink309.xml"/><Relationship Id="rId47" Type="http://schemas.openxmlformats.org/officeDocument/2006/relationships/image" Target="../media/image2910.png"/><Relationship Id="rId68" Type="http://schemas.openxmlformats.org/officeDocument/2006/relationships/customXml" Target="../ink/ink196.xml"/><Relationship Id="rId89" Type="http://schemas.openxmlformats.org/officeDocument/2006/relationships/image" Target="../media/image5010.png"/><Relationship Id="rId112" Type="http://schemas.openxmlformats.org/officeDocument/2006/relationships/customXml" Target="../ink/ink218.xml"/><Relationship Id="rId133" Type="http://schemas.openxmlformats.org/officeDocument/2006/relationships/image" Target="../media/image723.png"/><Relationship Id="rId154" Type="http://schemas.openxmlformats.org/officeDocument/2006/relationships/customXml" Target="../ink/ink239.xml"/><Relationship Id="rId175" Type="http://schemas.openxmlformats.org/officeDocument/2006/relationships/image" Target="../media/image930.png"/><Relationship Id="rId196" Type="http://schemas.openxmlformats.org/officeDocument/2006/relationships/customXml" Target="../ink/ink260.xml"/><Relationship Id="rId200" Type="http://schemas.openxmlformats.org/officeDocument/2006/relationships/customXml" Target="../ink/ink262.xml"/><Relationship Id="rId16" Type="http://schemas.openxmlformats.org/officeDocument/2006/relationships/customXml" Target="../ink/ink170.xml"/><Relationship Id="rId221" Type="http://schemas.openxmlformats.org/officeDocument/2006/relationships/image" Target="../media/image1160.png"/><Relationship Id="rId242" Type="http://schemas.openxmlformats.org/officeDocument/2006/relationships/customXml" Target="../ink/ink283.xml"/><Relationship Id="rId263" Type="http://schemas.openxmlformats.org/officeDocument/2006/relationships/image" Target="../media/image1370.png"/><Relationship Id="rId284" Type="http://schemas.openxmlformats.org/officeDocument/2006/relationships/customXml" Target="../ink/ink304.xml"/><Relationship Id="rId37" Type="http://schemas.openxmlformats.org/officeDocument/2006/relationships/image" Target="../media/image2410.png"/><Relationship Id="rId58" Type="http://schemas.openxmlformats.org/officeDocument/2006/relationships/customXml" Target="../ink/ink191.xml"/><Relationship Id="rId79" Type="http://schemas.openxmlformats.org/officeDocument/2006/relationships/image" Target="../media/image4510.png"/><Relationship Id="rId102" Type="http://schemas.openxmlformats.org/officeDocument/2006/relationships/customXml" Target="../ink/ink213.xml"/><Relationship Id="rId123" Type="http://schemas.openxmlformats.org/officeDocument/2006/relationships/image" Target="../media/image6710.png"/><Relationship Id="rId144" Type="http://schemas.openxmlformats.org/officeDocument/2006/relationships/customXml" Target="../ink/ink234.xml"/><Relationship Id="rId90" Type="http://schemas.openxmlformats.org/officeDocument/2006/relationships/customXml" Target="../ink/ink207.xml"/><Relationship Id="rId165" Type="http://schemas.openxmlformats.org/officeDocument/2006/relationships/image" Target="../media/image880.png"/><Relationship Id="rId186" Type="http://schemas.openxmlformats.org/officeDocument/2006/relationships/customXml" Target="../ink/ink255.xml"/><Relationship Id="rId211" Type="http://schemas.openxmlformats.org/officeDocument/2006/relationships/image" Target="../media/image1111.png"/><Relationship Id="rId232" Type="http://schemas.openxmlformats.org/officeDocument/2006/relationships/customXml" Target="../ink/ink278.xml"/><Relationship Id="rId253" Type="http://schemas.openxmlformats.org/officeDocument/2006/relationships/image" Target="../media/image1320.png"/><Relationship Id="rId274" Type="http://schemas.openxmlformats.org/officeDocument/2006/relationships/customXml" Target="../ink/ink299.xml"/><Relationship Id="rId295" Type="http://schemas.openxmlformats.org/officeDocument/2006/relationships/image" Target="../media/image1530.png"/><Relationship Id="rId27" Type="http://schemas.openxmlformats.org/officeDocument/2006/relationships/image" Target="../media/image1910.png"/><Relationship Id="rId48" Type="http://schemas.openxmlformats.org/officeDocument/2006/relationships/customXml" Target="../ink/ink186.xml"/><Relationship Id="rId69" Type="http://schemas.openxmlformats.org/officeDocument/2006/relationships/image" Target="../media/image4010.png"/><Relationship Id="rId113" Type="http://schemas.openxmlformats.org/officeDocument/2006/relationships/image" Target="../media/image6210.png"/><Relationship Id="rId134" Type="http://schemas.openxmlformats.org/officeDocument/2006/relationships/customXml" Target="../ink/ink229.xml"/><Relationship Id="rId80" Type="http://schemas.openxmlformats.org/officeDocument/2006/relationships/customXml" Target="../ink/ink202.xml"/><Relationship Id="rId155" Type="http://schemas.openxmlformats.org/officeDocument/2006/relationships/image" Target="../media/image830.png"/><Relationship Id="rId176" Type="http://schemas.openxmlformats.org/officeDocument/2006/relationships/customXml" Target="../ink/ink250.xml"/><Relationship Id="rId197" Type="http://schemas.openxmlformats.org/officeDocument/2006/relationships/image" Target="../media/image1040.png"/><Relationship Id="rId201" Type="http://schemas.openxmlformats.org/officeDocument/2006/relationships/image" Target="../media/image1060.png"/><Relationship Id="rId222" Type="http://schemas.openxmlformats.org/officeDocument/2006/relationships/customXml" Target="../ink/ink273.xml"/><Relationship Id="rId243" Type="http://schemas.openxmlformats.org/officeDocument/2006/relationships/image" Target="../media/image1270.png"/><Relationship Id="rId264" Type="http://schemas.openxmlformats.org/officeDocument/2006/relationships/customXml" Target="../ink/ink294.xml"/><Relationship Id="rId285" Type="http://schemas.openxmlformats.org/officeDocument/2006/relationships/image" Target="../media/image1480.png"/><Relationship Id="rId17" Type="http://schemas.openxmlformats.org/officeDocument/2006/relationships/image" Target="../media/image1410.png"/><Relationship Id="rId38" Type="http://schemas.openxmlformats.org/officeDocument/2006/relationships/customXml" Target="../ink/ink181.xml"/><Relationship Id="rId59" Type="http://schemas.openxmlformats.org/officeDocument/2006/relationships/image" Target="../media/image3510.png"/><Relationship Id="rId103" Type="http://schemas.openxmlformats.org/officeDocument/2006/relationships/image" Target="../media/image5710.png"/><Relationship Id="rId124" Type="http://schemas.openxmlformats.org/officeDocument/2006/relationships/customXml" Target="../ink/ink224.xml"/><Relationship Id="rId70" Type="http://schemas.openxmlformats.org/officeDocument/2006/relationships/customXml" Target="../ink/ink197.xml"/><Relationship Id="rId91" Type="http://schemas.openxmlformats.org/officeDocument/2006/relationships/image" Target="../media/image5110.png"/><Relationship Id="rId145" Type="http://schemas.openxmlformats.org/officeDocument/2006/relationships/image" Target="../media/image780.png"/><Relationship Id="rId166" Type="http://schemas.openxmlformats.org/officeDocument/2006/relationships/customXml" Target="../ink/ink245.xml"/><Relationship Id="rId187" Type="http://schemas.openxmlformats.org/officeDocument/2006/relationships/image" Target="../media/image99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8.xml"/><Relationship Id="rId233" Type="http://schemas.openxmlformats.org/officeDocument/2006/relationships/image" Target="../media/image1220.png"/><Relationship Id="rId254" Type="http://schemas.openxmlformats.org/officeDocument/2006/relationships/customXml" Target="../ink/ink289.xml"/><Relationship Id="rId28" Type="http://schemas.openxmlformats.org/officeDocument/2006/relationships/customXml" Target="../ink/ink176.xml"/><Relationship Id="rId49" Type="http://schemas.openxmlformats.org/officeDocument/2006/relationships/image" Target="../media/image3010.png"/><Relationship Id="rId114" Type="http://schemas.openxmlformats.org/officeDocument/2006/relationships/customXml" Target="../ink/ink219.xml"/><Relationship Id="rId275" Type="http://schemas.openxmlformats.org/officeDocument/2006/relationships/image" Target="../media/image1430.png"/><Relationship Id="rId296" Type="http://schemas.openxmlformats.org/officeDocument/2006/relationships/customXml" Target="../ink/ink310.xml"/><Relationship Id="rId300" Type="http://schemas.openxmlformats.org/officeDocument/2006/relationships/customXml" Target="../ink/ink312.xml"/><Relationship Id="rId60" Type="http://schemas.openxmlformats.org/officeDocument/2006/relationships/customXml" Target="../ink/ink192.xml"/><Relationship Id="rId81" Type="http://schemas.openxmlformats.org/officeDocument/2006/relationships/image" Target="../media/image4610.png"/><Relationship Id="rId135" Type="http://schemas.openxmlformats.org/officeDocument/2006/relationships/image" Target="../media/image730.png"/><Relationship Id="rId156" Type="http://schemas.openxmlformats.org/officeDocument/2006/relationships/customXml" Target="../ink/ink240.xml"/><Relationship Id="rId177" Type="http://schemas.openxmlformats.org/officeDocument/2006/relationships/image" Target="../media/image940.png"/><Relationship Id="rId198" Type="http://schemas.openxmlformats.org/officeDocument/2006/relationships/customXml" Target="../ink/ink261.xml"/><Relationship Id="rId202" Type="http://schemas.openxmlformats.org/officeDocument/2006/relationships/customXml" Target="../ink/ink263.xml"/><Relationship Id="rId223" Type="http://schemas.openxmlformats.org/officeDocument/2006/relationships/image" Target="../media/image1170.png"/><Relationship Id="rId244" Type="http://schemas.openxmlformats.org/officeDocument/2006/relationships/customXml" Target="../ink/ink284.xml"/><Relationship Id="rId18" Type="http://schemas.openxmlformats.org/officeDocument/2006/relationships/customXml" Target="../ink/ink171.xml"/><Relationship Id="rId39" Type="http://schemas.openxmlformats.org/officeDocument/2006/relationships/image" Target="../media/image2510.png"/><Relationship Id="rId265" Type="http://schemas.openxmlformats.org/officeDocument/2006/relationships/image" Target="../media/image1380.png"/><Relationship Id="rId286" Type="http://schemas.openxmlformats.org/officeDocument/2006/relationships/customXml" Target="../ink/ink305.xml"/><Relationship Id="rId50" Type="http://schemas.openxmlformats.org/officeDocument/2006/relationships/customXml" Target="../ink/ink187.xml"/><Relationship Id="rId104" Type="http://schemas.openxmlformats.org/officeDocument/2006/relationships/customXml" Target="../ink/ink214.xml"/><Relationship Id="rId125" Type="http://schemas.openxmlformats.org/officeDocument/2006/relationships/image" Target="../media/image6810.png"/><Relationship Id="rId146" Type="http://schemas.openxmlformats.org/officeDocument/2006/relationships/customXml" Target="../ink/ink235.xml"/><Relationship Id="rId167" Type="http://schemas.openxmlformats.org/officeDocument/2006/relationships/image" Target="../media/image890.png"/><Relationship Id="rId188" Type="http://schemas.openxmlformats.org/officeDocument/2006/relationships/customXml" Target="../ink/ink256.xml"/><Relationship Id="rId71" Type="http://schemas.openxmlformats.org/officeDocument/2006/relationships/image" Target="../media/image4110.png"/><Relationship Id="rId92" Type="http://schemas.openxmlformats.org/officeDocument/2006/relationships/customXml" Target="../ink/ink208.xml"/><Relationship Id="rId213" Type="http://schemas.openxmlformats.org/officeDocument/2006/relationships/image" Target="../media/image1120.png"/><Relationship Id="rId234" Type="http://schemas.openxmlformats.org/officeDocument/2006/relationships/customXml" Target="../ink/ink279.xml"/><Relationship Id="rId2" Type="http://schemas.openxmlformats.org/officeDocument/2006/relationships/customXml" Target="../ink/ink163.xml"/><Relationship Id="rId29" Type="http://schemas.openxmlformats.org/officeDocument/2006/relationships/image" Target="../media/image2010.png"/><Relationship Id="rId255" Type="http://schemas.openxmlformats.org/officeDocument/2006/relationships/image" Target="../media/image1330.png"/><Relationship Id="rId276" Type="http://schemas.openxmlformats.org/officeDocument/2006/relationships/customXml" Target="../ink/ink300.xml"/><Relationship Id="rId297" Type="http://schemas.openxmlformats.org/officeDocument/2006/relationships/image" Target="../media/image1540.png"/><Relationship Id="rId40" Type="http://schemas.openxmlformats.org/officeDocument/2006/relationships/customXml" Target="../ink/ink182.xml"/><Relationship Id="rId115" Type="http://schemas.openxmlformats.org/officeDocument/2006/relationships/image" Target="../media/image6310.png"/><Relationship Id="rId136" Type="http://schemas.openxmlformats.org/officeDocument/2006/relationships/customXml" Target="../ink/ink230.xml"/><Relationship Id="rId157" Type="http://schemas.openxmlformats.org/officeDocument/2006/relationships/image" Target="../media/image840.png"/><Relationship Id="rId178" Type="http://schemas.openxmlformats.org/officeDocument/2006/relationships/customXml" Target="../ink/ink251.xml"/><Relationship Id="rId301" Type="http://schemas.openxmlformats.org/officeDocument/2006/relationships/image" Target="../media/image1560.png"/><Relationship Id="rId61" Type="http://schemas.openxmlformats.org/officeDocument/2006/relationships/image" Target="../media/image3610.png"/><Relationship Id="rId82" Type="http://schemas.openxmlformats.org/officeDocument/2006/relationships/customXml" Target="../ink/ink203.xml"/><Relationship Id="rId199" Type="http://schemas.openxmlformats.org/officeDocument/2006/relationships/image" Target="../media/image1050.png"/><Relationship Id="rId203" Type="http://schemas.openxmlformats.org/officeDocument/2006/relationships/image" Target="../media/image1070.png"/><Relationship Id="rId19" Type="http://schemas.openxmlformats.org/officeDocument/2006/relationships/image" Target="../media/image1510.png"/><Relationship Id="rId224" Type="http://schemas.openxmlformats.org/officeDocument/2006/relationships/customXml" Target="../ink/ink274.xml"/><Relationship Id="rId245" Type="http://schemas.openxmlformats.org/officeDocument/2006/relationships/image" Target="../media/image1280.png"/><Relationship Id="rId266" Type="http://schemas.openxmlformats.org/officeDocument/2006/relationships/customXml" Target="../ink/ink295.xml"/><Relationship Id="rId287" Type="http://schemas.openxmlformats.org/officeDocument/2006/relationships/image" Target="../media/image1490.png"/><Relationship Id="rId30" Type="http://schemas.openxmlformats.org/officeDocument/2006/relationships/customXml" Target="../ink/ink177.xml"/><Relationship Id="rId105" Type="http://schemas.openxmlformats.org/officeDocument/2006/relationships/image" Target="../media/image5810.png"/><Relationship Id="rId126" Type="http://schemas.openxmlformats.org/officeDocument/2006/relationships/customXml" Target="../ink/ink225.xml"/><Relationship Id="rId147" Type="http://schemas.openxmlformats.org/officeDocument/2006/relationships/image" Target="../media/image790.png"/><Relationship Id="rId168" Type="http://schemas.openxmlformats.org/officeDocument/2006/relationships/customXml" Target="../ink/ink246.xml"/><Relationship Id="rId51" Type="http://schemas.openxmlformats.org/officeDocument/2006/relationships/image" Target="../media/image3110.png"/><Relationship Id="rId72" Type="http://schemas.openxmlformats.org/officeDocument/2006/relationships/customXml" Target="../ink/ink198.xml"/><Relationship Id="rId93" Type="http://schemas.openxmlformats.org/officeDocument/2006/relationships/image" Target="../media/image5210.png"/><Relationship Id="rId189" Type="http://schemas.openxmlformats.org/officeDocument/2006/relationships/image" Target="../media/image1000.png"/><Relationship Id="rId3" Type="http://schemas.openxmlformats.org/officeDocument/2006/relationships/image" Target="../media/image7.png"/><Relationship Id="rId214" Type="http://schemas.openxmlformats.org/officeDocument/2006/relationships/customXml" Target="../ink/ink269.xml"/><Relationship Id="rId235" Type="http://schemas.openxmlformats.org/officeDocument/2006/relationships/image" Target="../media/image1230.png"/><Relationship Id="rId256" Type="http://schemas.openxmlformats.org/officeDocument/2006/relationships/customXml" Target="../ink/ink290.xml"/><Relationship Id="rId277" Type="http://schemas.openxmlformats.org/officeDocument/2006/relationships/image" Target="../media/image1440.png"/><Relationship Id="rId298" Type="http://schemas.openxmlformats.org/officeDocument/2006/relationships/customXml" Target="../ink/ink311.xml"/><Relationship Id="rId116" Type="http://schemas.openxmlformats.org/officeDocument/2006/relationships/customXml" Target="../ink/ink220.xml"/><Relationship Id="rId137" Type="http://schemas.openxmlformats.org/officeDocument/2006/relationships/image" Target="../media/image740.png"/><Relationship Id="rId158" Type="http://schemas.openxmlformats.org/officeDocument/2006/relationships/customXml" Target="../ink/ink241.xml"/><Relationship Id="rId302" Type="http://schemas.openxmlformats.org/officeDocument/2006/relationships/customXml" Target="../ink/ink313.xml"/><Relationship Id="rId20" Type="http://schemas.openxmlformats.org/officeDocument/2006/relationships/customXml" Target="../ink/ink172.xml"/><Relationship Id="rId41" Type="http://schemas.openxmlformats.org/officeDocument/2006/relationships/image" Target="../media/image2610.png"/><Relationship Id="rId62" Type="http://schemas.openxmlformats.org/officeDocument/2006/relationships/customXml" Target="../ink/ink193.xml"/><Relationship Id="rId83" Type="http://schemas.openxmlformats.org/officeDocument/2006/relationships/image" Target="../media/image4710.png"/><Relationship Id="rId179" Type="http://schemas.openxmlformats.org/officeDocument/2006/relationships/image" Target="../media/image950.png"/><Relationship Id="rId190" Type="http://schemas.openxmlformats.org/officeDocument/2006/relationships/customXml" Target="../ink/ink257.xml"/><Relationship Id="rId204" Type="http://schemas.openxmlformats.org/officeDocument/2006/relationships/customXml" Target="../ink/ink264.xml"/><Relationship Id="rId225" Type="http://schemas.openxmlformats.org/officeDocument/2006/relationships/image" Target="../media/image1180.png"/><Relationship Id="rId246" Type="http://schemas.openxmlformats.org/officeDocument/2006/relationships/customXml" Target="../ink/ink285.xml"/><Relationship Id="rId267" Type="http://schemas.openxmlformats.org/officeDocument/2006/relationships/image" Target="../media/image1390.png"/><Relationship Id="rId288" Type="http://schemas.openxmlformats.org/officeDocument/2006/relationships/customXml" Target="../ink/ink306.xml"/><Relationship Id="rId106" Type="http://schemas.openxmlformats.org/officeDocument/2006/relationships/customXml" Target="../ink/ink215.xml"/><Relationship Id="rId127" Type="http://schemas.openxmlformats.org/officeDocument/2006/relationships/image" Target="../media/image6910.png"/><Relationship Id="rId10" Type="http://schemas.openxmlformats.org/officeDocument/2006/relationships/customXml" Target="../ink/ink167.xml"/><Relationship Id="rId31" Type="http://schemas.openxmlformats.org/officeDocument/2006/relationships/image" Target="../media/image2110.png"/><Relationship Id="rId52" Type="http://schemas.openxmlformats.org/officeDocument/2006/relationships/customXml" Target="../ink/ink188.xml"/><Relationship Id="rId73" Type="http://schemas.openxmlformats.org/officeDocument/2006/relationships/image" Target="../media/image4210.png"/><Relationship Id="rId94" Type="http://schemas.openxmlformats.org/officeDocument/2006/relationships/customXml" Target="../ink/ink209.xml"/><Relationship Id="rId148" Type="http://schemas.openxmlformats.org/officeDocument/2006/relationships/customXml" Target="../ink/ink236.xml"/><Relationship Id="rId169" Type="http://schemas.openxmlformats.org/officeDocument/2006/relationships/image" Target="../media/image900.png"/><Relationship Id="rId4" Type="http://schemas.openxmlformats.org/officeDocument/2006/relationships/customXml" Target="../ink/ink164.xml"/><Relationship Id="rId180" Type="http://schemas.openxmlformats.org/officeDocument/2006/relationships/customXml" Target="../ink/ink252.xml"/><Relationship Id="rId215" Type="http://schemas.openxmlformats.org/officeDocument/2006/relationships/image" Target="../media/image1130.png"/><Relationship Id="rId236" Type="http://schemas.openxmlformats.org/officeDocument/2006/relationships/customXml" Target="../ink/ink280.xml"/><Relationship Id="rId257" Type="http://schemas.openxmlformats.org/officeDocument/2006/relationships/image" Target="../media/image1340.png"/><Relationship Id="rId278" Type="http://schemas.openxmlformats.org/officeDocument/2006/relationships/customXml" Target="../ink/ink301.xml"/><Relationship Id="rId303" Type="http://schemas.openxmlformats.org/officeDocument/2006/relationships/image" Target="../media/image1570.png"/><Relationship Id="rId42" Type="http://schemas.openxmlformats.org/officeDocument/2006/relationships/customXml" Target="../ink/ink183.xml"/><Relationship Id="rId84" Type="http://schemas.openxmlformats.org/officeDocument/2006/relationships/customXml" Target="../ink/ink204.xml"/><Relationship Id="rId138" Type="http://schemas.openxmlformats.org/officeDocument/2006/relationships/customXml" Target="../ink/ink231.xml"/><Relationship Id="rId191" Type="http://schemas.openxmlformats.org/officeDocument/2006/relationships/image" Target="../media/image1011.png"/><Relationship Id="rId205" Type="http://schemas.openxmlformats.org/officeDocument/2006/relationships/image" Target="../media/image1080.png"/><Relationship Id="rId247" Type="http://schemas.openxmlformats.org/officeDocument/2006/relationships/image" Target="../media/image1290.png"/><Relationship Id="rId107" Type="http://schemas.openxmlformats.org/officeDocument/2006/relationships/image" Target="../media/image5910.png"/><Relationship Id="rId289" Type="http://schemas.openxmlformats.org/officeDocument/2006/relationships/image" Target="../media/image1500.png"/><Relationship Id="rId11" Type="http://schemas.openxmlformats.org/officeDocument/2006/relationships/image" Target="../media/image1110.png"/><Relationship Id="rId53" Type="http://schemas.openxmlformats.org/officeDocument/2006/relationships/image" Target="../media/image3210.png"/><Relationship Id="rId149" Type="http://schemas.openxmlformats.org/officeDocument/2006/relationships/image" Target="../media/image800.png"/><Relationship Id="rId95" Type="http://schemas.openxmlformats.org/officeDocument/2006/relationships/image" Target="../media/image5310.png"/><Relationship Id="rId160" Type="http://schemas.openxmlformats.org/officeDocument/2006/relationships/customXml" Target="../ink/ink242.xml"/><Relationship Id="rId216" Type="http://schemas.openxmlformats.org/officeDocument/2006/relationships/customXml" Target="../ink/ink270.xml"/><Relationship Id="rId258" Type="http://schemas.openxmlformats.org/officeDocument/2006/relationships/customXml" Target="../ink/ink291.xml"/><Relationship Id="rId22" Type="http://schemas.openxmlformats.org/officeDocument/2006/relationships/customXml" Target="../ink/ink173.xml"/><Relationship Id="rId64" Type="http://schemas.openxmlformats.org/officeDocument/2006/relationships/customXml" Target="../ink/ink194.xml"/><Relationship Id="rId118" Type="http://schemas.openxmlformats.org/officeDocument/2006/relationships/customXml" Target="../ink/ink221.xml"/><Relationship Id="rId171" Type="http://schemas.openxmlformats.org/officeDocument/2006/relationships/image" Target="../media/image911.png"/><Relationship Id="rId227" Type="http://schemas.openxmlformats.org/officeDocument/2006/relationships/image" Target="../media/image1190.png"/><Relationship Id="rId269" Type="http://schemas.openxmlformats.org/officeDocument/2006/relationships/image" Target="../media/image1400.png"/><Relationship Id="rId33" Type="http://schemas.openxmlformats.org/officeDocument/2006/relationships/image" Target="../media/image2210.png"/><Relationship Id="rId129" Type="http://schemas.openxmlformats.org/officeDocument/2006/relationships/image" Target="../media/image7010.png"/><Relationship Id="rId280" Type="http://schemas.openxmlformats.org/officeDocument/2006/relationships/customXml" Target="../ink/ink302.xml"/><Relationship Id="rId75" Type="http://schemas.openxmlformats.org/officeDocument/2006/relationships/image" Target="../media/image4310.png"/><Relationship Id="rId140" Type="http://schemas.openxmlformats.org/officeDocument/2006/relationships/customXml" Target="../ink/ink232.xml"/><Relationship Id="rId182" Type="http://schemas.openxmlformats.org/officeDocument/2006/relationships/customXml" Target="../ink/ink253.xml"/><Relationship Id="rId6" Type="http://schemas.openxmlformats.org/officeDocument/2006/relationships/customXml" Target="../ink/ink165.xml"/><Relationship Id="rId238" Type="http://schemas.openxmlformats.org/officeDocument/2006/relationships/customXml" Target="../ink/ink28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.png"/><Relationship Id="rId21" Type="http://schemas.openxmlformats.org/officeDocument/2006/relationships/image" Target="../media/image168.png"/><Relationship Id="rId42" Type="http://schemas.openxmlformats.org/officeDocument/2006/relationships/customXml" Target="../ink/ink335.xml"/><Relationship Id="rId63" Type="http://schemas.openxmlformats.org/officeDocument/2006/relationships/image" Target="../media/image189.png"/><Relationship Id="rId84" Type="http://schemas.openxmlformats.org/officeDocument/2006/relationships/customXml" Target="../ink/ink356.xml"/><Relationship Id="rId138" Type="http://schemas.openxmlformats.org/officeDocument/2006/relationships/customXml" Target="../ink/ink383.xml"/><Relationship Id="rId159" Type="http://schemas.openxmlformats.org/officeDocument/2006/relationships/image" Target="../media/image237.png"/><Relationship Id="rId170" Type="http://schemas.openxmlformats.org/officeDocument/2006/relationships/customXml" Target="../ink/ink399.xml"/><Relationship Id="rId107" Type="http://schemas.openxmlformats.org/officeDocument/2006/relationships/image" Target="../media/image211.png"/><Relationship Id="rId11" Type="http://schemas.openxmlformats.org/officeDocument/2006/relationships/image" Target="../media/image1630.png"/><Relationship Id="rId32" Type="http://schemas.openxmlformats.org/officeDocument/2006/relationships/customXml" Target="../ink/ink330.xml"/><Relationship Id="rId53" Type="http://schemas.openxmlformats.org/officeDocument/2006/relationships/image" Target="../media/image184.png"/><Relationship Id="rId74" Type="http://schemas.openxmlformats.org/officeDocument/2006/relationships/customXml" Target="../ink/ink351.xml"/><Relationship Id="rId128" Type="http://schemas.openxmlformats.org/officeDocument/2006/relationships/customXml" Target="../ink/ink378.xml"/><Relationship Id="rId149" Type="http://schemas.openxmlformats.org/officeDocument/2006/relationships/image" Target="../media/image232.png"/><Relationship Id="rId5" Type="http://schemas.openxmlformats.org/officeDocument/2006/relationships/image" Target="../media/image1600.png"/><Relationship Id="rId95" Type="http://schemas.openxmlformats.org/officeDocument/2006/relationships/image" Target="../media/image205.png"/><Relationship Id="rId160" Type="http://schemas.openxmlformats.org/officeDocument/2006/relationships/customXml" Target="../ink/ink394.xml"/><Relationship Id="rId22" Type="http://schemas.openxmlformats.org/officeDocument/2006/relationships/customXml" Target="../ink/ink325.xml"/><Relationship Id="rId43" Type="http://schemas.openxmlformats.org/officeDocument/2006/relationships/image" Target="../media/image179.png"/><Relationship Id="rId64" Type="http://schemas.openxmlformats.org/officeDocument/2006/relationships/customXml" Target="../ink/ink346.xml"/><Relationship Id="rId118" Type="http://schemas.openxmlformats.org/officeDocument/2006/relationships/customXml" Target="../ink/ink373.xml"/><Relationship Id="rId139" Type="http://schemas.openxmlformats.org/officeDocument/2006/relationships/image" Target="../media/image227.png"/><Relationship Id="rId85" Type="http://schemas.openxmlformats.org/officeDocument/2006/relationships/image" Target="../media/image200.png"/><Relationship Id="rId150" Type="http://schemas.openxmlformats.org/officeDocument/2006/relationships/customXml" Target="../ink/ink389.xml"/><Relationship Id="rId171" Type="http://schemas.openxmlformats.org/officeDocument/2006/relationships/image" Target="../media/image243.png"/><Relationship Id="rId12" Type="http://schemas.openxmlformats.org/officeDocument/2006/relationships/customXml" Target="../ink/ink320.xml"/><Relationship Id="rId33" Type="http://schemas.openxmlformats.org/officeDocument/2006/relationships/image" Target="../media/image174.png"/><Relationship Id="rId108" Type="http://schemas.openxmlformats.org/officeDocument/2006/relationships/customXml" Target="../ink/ink368.xml"/><Relationship Id="rId129" Type="http://schemas.openxmlformats.org/officeDocument/2006/relationships/image" Target="../media/image222.png"/><Relationship Id="rId54" Type="http://schemas.openxmlformats.org/officeDocument/2006/relationships/customXml" Target="../ink/ink341.xml"/><Relationship Id="rId75" Type="http://schemas.openxmlformats.org/officeDocument/2006/relationships/image" Target="../media/image195.png"/><Relationship Id="rId96" Type="http://schemas.openxmlformats.org/officeDocument/2006/relationships/customXml" Target="../ink/ink362.xml"/><Relationship Id="rId140" Type="http://schemas.openxmlformats.org/officeDocument/2006/relationships/customXml" Target="../ink/ink384.xml"/><Relationship Id="rId161" Type="http://schemas.openxmlformats.org/officeDocument/2006/relationships/image" Target="../media/image238.png"/><Relationship Id="rId6" Type="http://schemas.openxmlformats.org/officeDocument/2006/relationships/customXml" Target="../ink/ink317.xml"/><Relationship Id="rId23" Type="http://schemas.openxmlformats.org/officeDocument/2006/relationships/image" Target="../media/image169.png"/><Relationship Id="rId28" Type="http://schemas.openxmlformats.org/officeDocument/2006/relationships/customXml" Target="../ink/ink328.xml"/><Relationship Id="rId49" Type="http://schemas.openxmlformats.org/officeDocument/2006/relationships/image" Target="../media/image182.png"/><Relationship Id="rId114" Type="http://schemas.openxmlformats.org/officeDocument/2006/relationships/customXml" Target="../ink/ink371.xml"/><Relationship Id="rId119" Type="http://schemas.openxmlformats.org/officeDocument/2006/relationships/image" Target="../media/image217.png"/><Relationship Id="rId44" Type="http://schemas.openxmlformats.org/officeDocument/2006/relationships/customXml" Target="../ink/ink336.xml"/><Relationship Id="rId60" Type="http://schemas.openxmlformats.org/officeDocument/2006/relationships/customXml" Target="../ink/ink344.xml"/><Relationship Id="rId65" Type="http://schemas.openxmlformats.org/officeDocument/2006/relationships/image" Target="../media/image190.png"/><Relationship Id="rId81" Type="http://schemas.openxmlformats.org/officeDocument/2006/relationships/image" Target="../media/image198.png"/><Relationship Id="rId86" Type="http://schemas.openxmlformats.org/officeDocument/2006/relationships/customXml" Target="../ink/ink357.xml"/><Relationship Id="rId130" Type="http://schemas.openxmlformats.org/officeDocument/2006/relationships/customXml" Target="../ink/ink379.xml"/><Relationship Id="rId135" Type="http://schemas.openxmlformats.org/officeDocument/2006/relationships/image" Target="../media/image225.png"/><Relationship Id="rId151" Type="http://schemas.openxmlformats.org/officeDocument/2006/relationships/image" Target="../media/image233.png"/><Relationship Id="rId156" Type="http://schemas.openxmlformats.org/officeDocument/2006/relationships/customXml" Target="../ink/ink392.xml"/><Relationship Id="rId177" Type="http://schemas.openxmlformats.org/officeDocument/2006/relationships/image" Target="../media/image246.png"/><Relationship Id="rId172" Type="http://schemas.openxmlformats.org/officeDocument/2006/relationships/customXml" Target="../ink/ink400.xml"/><Relationship Id="rId13" Type="http://schemas.openxmlformats.org/officeDocument/2006/relationships/image" Target="../media/image1640.png"/><Relationship Id="rId18" Type="http://schemas.openxmlformats.org/officeDocument/2006/relationships/customXml" Target="../ink/ink323.xml"/><Relationship Id="rId39" Type="http://schemas.openxmlformats.org/officeDocument/2006/relationships/image" Target="../media/image177.png"/><Relationship Id="rId109" Type="http://schemas.openxmlformats.org/officeDocument/2006/relationships/image" Target="../media/image212.png"/><Relationship Id="rId34" Type="http://schemas.openxmlformats.org/officeDocument/2006/relationships/customXml" Target="../ink/ink331.xml"/><Relationship Id="rId50" Type="http://schemas.openxmlformats.org/officeDocument/2006/relationships/customXml" Target="../ink/ink339.xml"/><Relationship Id="rId55" Type="http://schemas.openxmlformats.org/officeDocument/2006/relationships/image" Target="../media/image185.png"/><Relationship Id="rId76" Type="http://schemas.openxmlformats.org/officeDocument/2006/relationships/customXml" Target="../ink/ink352.xml"/><Relationship Id="rId97" Type="http://schemas.openxmlformats.org/officeDocument/2006/relationships/image" Target="../media/image206.png"/><Relationship Id="rId104" Type="http://schemas.openxmlformats.org/officeDocument/2006/relationships/customXml" Target="../ink/ink366.xml"/><Relationship Id="rId120" Type="http://schemas.openxmlformats.org/officeDocument/2006/relationships/customXml" Target="../ink/ink374.xml"/><Relationship Id="rId125" Type="http://schemas.openxmlformats.org/officeDocument/2006/relationships/image" Target="../media/image220.png"/><Relationship Id="rId141" Type="http://schemas.openxmlformats.org/officeDocument/2006/relationships/image" Target="../media/image228.png"/><Relationship Id="rId146" Type="http://schemas.openxmlformats.org/officeDocument/2006/relationships/customXml" Target="../ink/ink387.xml"/><Relationship Id="rId167" Type="http://schemas.openxmlformats.org/officeDocument/2006/relationships/image" Target="../media/image241.png"/><Relationship Id="rId7" Type="http://schemas.openxmlformats.org/officeDocument/2006/relationships/image" Target="../media/image1611.png"/><Relationship Id="rId71" Type="http://schemas.openxmlformats.org/officeDocument/2006/relationships/image" Target="../media/image193.png"/><Relationship Id="rId92" Type="http://schemas.openxmlformats.org/officeDocument/2006/relationships/customXml" Target="../ink/ink360.xml"/><Relationship Id="rId162" Type="http://schemas.openxmlformats.org/officeDocument/2006/relationships/customXml" Target="../ink/ink395.xml"/><Relationship Id="rId2" Type="http://schemas.openxmlformats.org/officeDocument/2006/relationships/customXml" Target="../ink/ink315.xml"/><Relationship Id="rId29" Type="http://schemas.openxmlformats.org/officeDocument/2006/relationships/image" Target="../media/image172.png"/><Relationship Id="rId24" Type="http://schemas.openxmlformats.org/officeDocument/2006/relationships/customXml" Target="../ink/ink326.xml"/><Relationship Id="rId40" Type="http://schemas.openxmlformats.org/officeDocument/2006/relationships/customXml" Target="../ink/ink334.xml"/><Relationship Id="rId45" Type="http://schemas.openxmlformats.org/officeDocument/2006/relationships/image" Target="../media/image180.png"/><Relationship Id="rId66" Type="http://schemas.openxmlformats.org/officeDocument/2006/relationships/customXml" Target="../ink/ink347.xml"/><Relationship Id="rId87" Type="http://schemas.openxmlformats.org/officeDocument/2006/relationships/image" Target="../media/image201.png"/><Relationship Id="rId110" Type="http://schemas.openxmlformats.org/officeDocument/2006/relationships/customXml" Target="../ink/ink369.xml"/><Relationship Id="rId115" Type="http://schemas.openxmlformats.org/officeDocument/2006/relationships/image" Target="../media/image215.png"/><Relationship Id="rId131" Type="http://schemas.openxmlformats.org/officeDocument/2006/relationships/image" Target="../media/image223.png"/><Relationship Id="rId136" Type="http://schemas.openxmlformats.org/officeDocument/2006/relationships/customXml" Target="../ink/ink382.xml"/><Relationship Id="rId157" Type="http://schemas.openxmlformats.org/officeDocument/2006/relationships/image" Target="../media/image236.png"/><Relationship Id="rId178" Type="http://schemas.openxmlformats.org/officeDocument/2006/relationships/customXml" Target="../ink/ink403.xml"/><Relationship Id="rId61" Type="http://schemas.openxmlformats.org/officeDocument/2006/relationships/image" Target="../media/image188.png"/><Relationship Id="rId82" Type="http://schemas.openxmlformats.org/officeDocument/2006/relationships/customXml" Target="../ink/ink355.xml"/><Relationship Id="rId152" Type="http://schemas.openxmlformats.org/officeDocument/2006/relationships/customXml" Target="../ink/ink390.xml"/><Relationship Id="rId173" Type="http://schemas.openxmlformats.org/officeDocument/2006/relationships/image" Target="../media/image244.png"/><Relationship Id="rId19" Type="http://schemas.openxmlformats.org/officeDocument/2006/relationships/image" Target="../media/image167.png"/><Relationship Id="rId14" Type="http://schemas.openxmlformats.org/officeDocument/2006/relationships/customXml" Target="../ink/ink321.xml"/><Relationship Id="rId30" Type="http://schemas.openxmlformats.org/officeDocument/2006/relationships/customXml" Target="../ink/ink329.xml"/><Relationship Id="rId35" Type="http://schemas.openxmlformats.org/officeDocument/2006/relationships/image" Target="../media/image175.png"/><Relationship Id="rId56" Type="http://schemas.openxmlformats.org/officeDocument/2006/relationships/customXml" Target="../ink/ink342.xml"/><Relationship Id="rId77" Type="http://schemas.openxmlformats.org/officeDocument/2006/relationships/image" Target="../media/image196.png"/><Relationship Id="rId100" Type="http://schemas.openxmlformats.org/officeDocument/2006/relationships/customXml" Target="../ink/ink364.xml"/><Relationship Id="rId105" Type="http://schemas.openxmlformats.org/officeDocument/2006/relationships/image" Target="../media/image210.png"/><Relationship Id="rId126" Type="http://schemas.openxmlformats.org/officeDocument/2006/relationships/customXml" Target="../ink/ink377.xml"/><Relationship Id="rId147" Type="http://schemas.openxmlformats.org/officeDocument/2006/relationships/image" Target="../media/image231.png"/><Relationship Id="rId168" Type="http://schemas.openxmlformats.org/officeDocument/2006/relationships/customXml" Target="../ink/ink398.xml"/><Relationship Id="rId8" Type="http://schemas.openxmlformats.org/officeDocument/2006/relationships/customXml" Target="../ink/ink318.xml"/><Relationship Id="rId51" Type="http://schemas.openxmlformats.org/officeDocument/2006/relationships/image" Target="../media/image183.png"/><Relationship Id="rId72" Type="http://schemas.openxmlformats.org/officeDocument/2006/relationships/customXml" Target="../ink/ink350.xml"/><Relationship Id="rId93" Type="http://schemas.openxmlformats.org/officeDocument/2006/relationships/image" Target="../media/image204.png"/><Relationship Id="rId98" Type="http://schemas.openxmlformats.org/officeDocument/2006/relationships/customXml" Target="../ink/ink363.xml"/><Relationship Id="rId121" Type="http://schemas.openxmlformats.org/officeDocument/2006/relationships/image" Target="../media/image218.png"/><Relationship Id="rId142" Type="http://schemas.openxmlformats.org/officeDocument/2006/relationships/customXml" Target="../ink/ink385.xml"/><Relationship Id="rId163" Type="http://schemas.openxmlformats.org/officeDocument/2006/relationships/image" Target="../media/image239.png"/><Relationship Id="rId3" Type="http://schemas.openxmlformats.org/officeDocument/2006/relationships/image" Target="../media/image1590.png"/><Relationship Id="rId25" Type="http://schemas.openxmlformats.org/officeDocument/2006/relationships/image" Target="../media/image170.png"/><Relationship Id="rId46" Type="http://schemas.openxmlformats.org/officeDocument/2006/relationships/customXml" Target="../ink/ink337.xml"/><Relationship Id="rId67" Type="http://schemas.openxmlformats.org/officeDocument/2006/relationships/image" Target="../media/image191.png"/><Relationship Id="rId116" Type="http://schemas.openxmlformats.org/officeDocument/2006/relationships/customXml" Target="../ink/ink372.xml"/><Relationship Id="rId137" Type="http://schemas.openxmlformats.org/officeDocument/2006/relationships/image" Target="../media/image226.png"/><Relationship Id="rId158" Type="http://schemas.openxmlformats.org/officeDocument/2006/relationships/customXml" Target="../ink/ink393.xml"/><Relationship Id="rId20" Type="http://schemas.openxmlformats.org/officeDocument/2006/relationships/customXml" Target="../ink/ink324.xml"/><Relationship Id="rId41" Type="http://schemas.openxmlformats.org/officeDocument/2006/relationships/image" Target="../media/image178.png"/><Relationship Id="rId62" Type="http://schemas.openxmlformats.org/officeDocument/2006/relationships/customXml" Target="../ink/ink345.xml"/><Relationship Id="rId83" Type="http://schemas.openxmlformats.org/officeDocument/2006/relationships/image" Target="../media/image199.png"/><Relationship Id="rId88" Type="http://schemas.openxmlformats.org/officeDocument/2006/relationships/customXml" Target="../ink/ink358.xml"/><Relationship Id="rId111" Type="http://schemas.openxmlformats.org/officeDocument/2006/relationships/image" Target="../media/image213.png"/><Relationship Id="rId132" Type="http://schemas.openxmlformats.org/officeDocument/2006/relationships/customXml" Target="../ink/ink380.xml"/><Relationship Id="rId153" Type="http://schemas.openxmlformats.org/officeDocument/2006/relationships/image" Target="../media/image234.png"/><Relationship Id="rId174" Type="http://schemas.openxmlformats.org/officeDocument/2006/relationships/customXml" Target="../ink/ink401.xml"/><Relationship Id="rId179" Type="http://schemas.openxmlformats.org/officeDocument/2006/relationships/image" Target="../media/image247.png"/><Relationship Id="rId15" Type="http://schemas.openxmlformats.org/officeDocument/2006/relationships/image" Target="../media/image165.png"/><Relationship Id="rId36" Type="http://schemas.openxmlformats.org/officeDocument/2006/relationships/customXml" Target="../ink/ink332.xml"/><Relationship Id="rId57" Type="http://schemas.openxmlformats.org/officeDocument/2006/relationships/image" Target="../media/image186.png"/><Relationship Id="rId106" Type="http://schemas.openxmlformats.org/officeDocument/2006/relationships/customXml" Target="../ink/ink367.xml"/><Relationship Id="rId127" Type="http://schemas.openxmlformats.org/officeDocument/2006/relationships/image" Target="../media/image221.png"/><Relationship Id="rId10" Type="http://schemas.openxmlformats.org/officeDocument/2006/relationships/customXml" Target="../ink/ink319.xml"/><Relationship Id="rId31" Type="http://schemas.openxmlformats.org/officeDocument/2006/relationships/image" Target="../media/image173.png"/><Relationship Id="rId52" Type="http://schemas.openxmlformats.org/officeDocument/2006/relationships/customXml" Target="../ink/ink340.xml"/><Relationship Id="rId73" Type="http://schemas.openxmlformats.org/officeDocument/2006/relationships/image" Target="../media/image194.png"/><Relationship Id="rId78" Type="http://schemas.openxmlformats.org/officeDocument/2006/relationships/customXml" Target="../ink/ink353.xml"/><Relationship Id="rId94" Type="http://schemas.openxmlformats.org/officeDocument/2006/relationships/customXml" Target="../ink/ink361.xml"/><Relationship Id="rId99" Type="http://schemas.openxmlformats.org/officeDocument/2006/relationships/image" Target="../media/image207.png"/><Relationship Id="rId101" Type="http://schemas.openxmlformats.org/officeDocument/2006/relationships/image" Target="../media/image208.png"/><Relationship Id="rId122" Type="http://schemas.openxmlformats.org/officeDocument/2006/relationships/customXml" Target="../ink/ink375.xml"/><Relationship Id="rId143" Type="http://schemas.openxmlformats.org/officeDocument/2006/relationships/image" Target="../media/image229.png"/><Relationship Id="rId148" Type="http://schemas.openxmlformats.org/officeDocument/2006/relationships/customXml" Target="../ink/ink388.xml"/><Relationship Id="rId164" Type="http://schemas.openxmlformats.org/officeDocument/2006/relationships/customXml" Target="../ink/ink396.xml"/><Relationship Id="rId169" Type="http://schemas.openxmlformats.org/officeDocument/2006/relationships/image" Target="../media/image242.png"/><Relationship Id="rId4" Type="http://schemas.openxmlformats.org/officeDocument/2006/relationships/customXml" Target="../ink/ink316.xml"/><Relationship Id="rId9" Type="http://schemas.openxmlformats.org/officeDocument/2006/relationships/image" Target="../media/image1620.png"/><Relationship Id="rId26" Type="http://schemas.openxmlformats.org/officeDocument/2006/relationships/customXml" Target="../ink/ink327.xml"/><Relationship Id="rId47" Type="http://schemas.openxmlformats.org/officeDocument/2006/relationships/image" Target="../media/image181.png"/><Relationship Id="rId68" Type="http://schemas.openxmlformats.org/officeDocument/2006/relationships/customXml" Target="../ink/ink348.xml"/><Relationship Id="rId89" Type="http://schemas.openxmlformats.org/officeDocument/2006/relationships/image" Target="../media/image202.png"/><Relationship Id="rId112" Type="http://schemas.openxmlformats.org/officeDocument/2006/relationships/customXml" Target="../ink/ink370.xml"/><Relationship Id="rId133" Type="http://schemas.openxmlformats.org/officeDocument/2006/relationships/image" Target="../media/image224.png"/><Relationship Id="rId154" Type="http://schemas.openxmlformats.org/officeDocument/2006/relationships/customXml" Target="../ink/ink391.xml"/><Relationship Id="rId175" Type="http://schemas.openxmlformats.org/officeDocument/2006/relationships/image" Target="../media/image245.png"/><Relationship Id="rId16" Type="http://schemas.openxmlformats.org/officeDocument/2006/relationships/customXml" Target="../ink/ink322.xml"/><Relationship Id="rId37" Type="http://schemas.openxmlformats.org/officeDocument/2006/relationships/image" Target="../media/image176.png"/><Relationship Id="rId58" Type="http://schemas.openxmlformats.org/officeDocument/2006/relationships/customXml" Target="../ink/ink343.xml"/><Relationship Id="rId79" Type="http://schemas.openxmlformats.org/officeDocument/2006/relationships/image" Target="../media/image197.png"/><Relationship Id="rId102" Type="http://schemas.openxmlformats.org/officeDocument/2006/relationships/customXml" Target="../ink/ink365.xml"/><Relationship Id="rId123" Type="http://schemas.openxmlformats.org/officeDocument/2006/relationships/image" Target="../media/image219.png"/><Relationship Id="rId144" Type="http://schemas.openxmlformats.org/officeDocument/2006/relationships/customXml" Target="../ink/ink386.xml"/><Relationship Id="rId90" Type="http://schemas.openxmlformats.org/officeDocument/2006/relationships/customXml" Target="../ink/ink359.xml"/><Relationship Id="rId165" Type="http://schemas.openxmlformats.org/officeDocument/2006/relationships/image" Target="../media/image240.png"/><Relationship Id="rId27" Type="http://schemas.openxmlformats.org/officeDocument/2006/relationships/image" Target="../media/image171.png"/><Relationship Id="rId48" Type="http://schemas.openxmlformats.org/officeDocument/2006/relationships/customXml" Target="../ink/ink338.xml"/><Relationship Id="rId69" Type="http://schemas.openxmlformats.org/officeDocument/2006/relationships/image" Target="../media/image192.png"/><Relationship Id="rId113" Type="http://schemas.openxmlformats.org/officeDocument/2006/relationships/image" Target="../media/image214.png"/><Relationship Id="rId134" Type="http://schemas.openxmlformats.org/officeDocument/2006/relationships/customXml" Target="../ink/ink381.xml"/><Relationship Id="rId80" Type="http://schemas.openxmlformats.org/officeDocument/2006/relationships/customXml" Target="../ink/ink354.xml"/><Relationship Id="rId155" Type="http://schemas.openxmlformats.org/officeDocument/2006/relationships/image" Target="../media/image235.png"/><Relationship Id="rId176" Type="http://schemas.openxmlformats.org/officeDocument/2006/relationships/customXml" Target="../ink/ink402.xml"/><Relationship Id="rId17" Type="http://schemas.openxmlformats.org/officeDocument/2006/relationships/image" Target="../media/image166.png"/><Relationship Id="rId38" Type="http://schemas.openxmlformats.org/officeDocument/2006/relationships/customXml" Target="../ink/ink333.xml"/><Relationship Id="rId59" Type="http://schemas.openxmlformats.org/officeDocument/2006/relationships/image" Target="../media/image187.png"/><Relationship Id="rId103" Type="http://schemas.openxmlformats.org/officeDocument/2006/relationships/image" Target="../media/image209.png"/><Relationship Id="rId124" Type="http://schemas.openxmlformats.org/officeDocument/2006/relationships/customXml" Target="../ink/ink376.xml"/><Relationship Id="rId70" Type="http://schemas.openxmlformats.org/officeDocument/2006/relationships/customXml" Target="../ink/ink349.xml"/><Relationship Id="rId91" Type="http://schemas.openxmlformats.org/officeDocument/2006/relationships/image" Target="../media/image203.png"/><Relationship Id="rId145" Type="http://schemas.openxmlformats.org/officeDocument/2006/relationships/image" Target="../media/image230.png"/><Relationship Id="rId166" Type="http://schemas.openxmlformats.org/officeDocument/2006/relationships/customXml" Target="../ink/ink39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4.png"/><Relationship Id="rId21" Type="http://schemas.openxmlformats.org/officeDocument/2006/relationships/image" Target="../media/image257.png"/><Relationship Id="rId324" Type="http://schemas.openxmlformats.org/officeDocument/2006/relationships/customXml" Target="../ink/ink565.xml"/><Relationship Id="rId531" Type="http://schemas.openxmlformats.org/officeDocument/2006/relationships/image" Target="../media/image510.png"/><Relationship Id="rId170" Type="http://schemas.openxmlformats.org/officeDocument/2006/relationships/customXml" Target="../ink/ink488.xml"/><Relationship Id="rId268" Type="http://schemas.openxmlformats.org/officeDocument/2006/relationships/customXml" Target="../ink/ink537.xml"/><Relationship Id="rId475" Type="http://schemas.openxmlformats.org/officeDocument/2006/relationships/image" Target="../media/image482.png"/><Relationship Id="rId32" Type="http://schemas.openxmlformats.org/officeDocument/2006/relationships/customXml" Target="../ink/ink419.xml"/><Relationship Id="rId128" Type="http://schemas.openxmlformats.org/officeDocument/2006/relationships/customXml" Target="../ink/ink467.xml"/><Relationship Id="rId335" Type="http://schemas.openxmlformats.org/officeDocument/2006/relationships/image" Target="../media/image413.png"/><Relationship Id="rId5" Type="http://schemas.openxmlformats.org/officeDocument/2006/relationships/image" Target="../media/image249.png"/><Relationship Id="rId181" Type="http://schemas.openxmlformats.org/officeDocument/2006/relationships/image" Target="../media/image336.png"/><Relationship Id="rId237" Type="http://schemas.openxmlformats.org/officeDocument/2006/relationships/image" Target="../media/image364.png"/><Relationship Id="rId402" Type="http://schemas.openxmlformats.org/officeDocument/2006/relationships/customXml" Target="../ink/ink604.xml"/><Relationship Id="rId279" Type="http://schemas.openxmlformats.org/officeDocument/2006/relationships/image" Target="../media/image385.png"/><Relationship Id="rId444" Type="http://schemas.openxmlformats.org/officeDocument/2006/relationships/customXml" Target="../ink/ink625.xml"/><Relationship Id="rId486" Type="http://schemas.openxmlformats.org/officeDocument/2006/relationships/customXml" Target="../ink/ink646.xml"/><Relationship Id="rId43" Type="http://schemas.openxmlformats.org/officeDocument/2006/relationships/image" Target="../media/image268.png"/><Relationship Id="rId139" Type="http://schemas.openxmlformats.org/officeDocument/2006/relationships/image" Target="../media/image315.png"/><Relationship Id="rId290" Type="http://schemas.openxmlformats.org/officeDocument/2006/relationships/customXml" Target="../ink/ink548.xml"/><Relationship Id="rId304" Type="http://schemas.openxmlformats.org/officeDocument/2006/relationships/customXml" Target="../ink/ink555.xml"/><Relationship Id="rId346" Type="http://schemas.openxmlformats.org/officeDocument/2006/relationships/customXml" Target="../ink/ink576.xml"/><Relationship Id="rId388" Type="http://schemas.openxmlformats.org/officeDocument/2006/relationships/customXml" Target="../ink/ink597.xml"/><Relationship Id="rId511" Type="http://schemas.openxmlformats.org/officeDocument/2006/relationships/image" Target="../media/image500.png"/><Relationship Id="rId85" Type="http://schemas.openxmlformats.org/officeDocument/2006/relationships/image" Target="../media/image289.png"/><Relationship Id="rId150" Type="http://schemas.openxmlformats.org/officeDocument/2006/relationships/customXml" Target="../ink/ink478.xml"/><Relationship Id="rId192" Type="http://schemas.openxmlformats.org/officeDocument/2006/relationships/customXml" Target="../ink/ink499.xml"/><Relationship Id="rId206" Type="http://schemas.openxmlformats.org/officeDocument/2006/relationships/customXml" Target="../ink/ink506.xml"/><Relationship Id="rId413" Type="http://schemas.openxmlformats.org/officeDocument/2006/relationships/image" Target="../media/image451.png"/><Relationship Id="rId248" Type="http://schemas.openxmlformats.org/officeDocument/2006/relationships/customXml" Target="../ink/ink527.xml"/><Relationship Id="rId455" Type="http://schemas.openxmlformats.org/officeDocument/2006/relationships/image" Target="../media/image472.png"/><Relationship Id="rId497" Type="http://schemas.openxmlformats.org/officeDocument/2006/relationships/image" Target="../media/image493.png"/><Relationship Id="rId12" Type="http://schemas.openxmlformats.org/officeDocument/2006/relationships/customXml" Target="../ink/ink409.xml"/><Relationship Id="rId108" Type="http://schemas.openxmlformats.org/officeDocument/2006/relationships/customXml" Target="../ink/ink457.xml"/><Relationship Id="rId315" Type="http://schemas.openxmlformats.org/officeDocument/2006/relationships/image" Target="../media/image403.png"/><Relationship Id="rId357" Type="http://schemas.openxmlformats.org/officeDocument/2006/relationships/image" Target="../media/image424.png"/><Relationship Id="rId522" Type="http://schemas.openxmlformats.org/officeDocument/2006/relationships/customXml" Target="../ink/ink664.xml"/><Relationship Id="rId54" Type="http://schemas.openxmlformats.org/officeDocument/2006/relationships/customXml" Target="../ink/ink430.xml"/><Relationship Id="rId96" Type="http://schemas.openxmlformats.org/officeDocument/2006/relationships/customXml" Target="../ink/ink451.xml"/><Relationship Id="rId161" Type="http://schemas.openxmlformats.org/officeDocument/2006/relationships/image" Target="../media/image326.png"/><Relationship Id="rId217" Type="http://schemas.openxmlformats.org/officeDocument/2006/relationships/image" Target="../media/image354.png"/><Relationship Id="rId399" Type="http://schemas.openxmlformats.org/officeDocument/2006/relationships/image" Target="../media/image445.png"/><Relationship Id="rId259" Type="http://schemas.openxmlformats.org/officeDocument/2006/relationships/image" Target="../media/image375.png"/><Relationship Id="rId424" Type="http://schemas.openxmlformats.org/officeDocument/2006/relationships/customXml" Target="../ink/ink615.xml"/><Relationship Id="rId466" Type="http://schemas.openxmlformats.org/officeDocument/2006/relationships/customXml" Target="../ink/ink636.xml"/><Relationship Id="rId23" Type="http://schemas.openxmlformats.org/officeDocument/2006/relationships/image" Target="../media/image258.png"/><Relationship Id="rId119" Type="http://schemas.openxmlformats.org/officeDocument/2006/relationships/image" Target="../media/image305.png"/><Relationship Id="rId270" Type="http://schemas.openxmlformats.org/officeDocument/2006/relationships/customXml" Target="../ink/ink538.xml"/><Relationship Id="rId326" Type="http://schemas.openxmlformats.org/officeDocument/2006/relationships/customXml" Target="../ink/ink566.xml"/><Relationship Id="rId65" Type="http://schemas.openxmlformats.org/officeDocument/2006/relationships/image" Target="../media/image279.png"/><Relationship Id="rId130" Type="http://schemas.openxmlformats.org/officeDocument/2006/relationships/customXml" Target="../ink/ink468.xml"/><Relationship Id="rId368" Type="http://schemas.openxmlformats.org/officeDocument/2006/relationships/customXml" Target="../ink/ink587.xml"/><Relationship Id="rId172" Type="http://schemas.openxmlformats.org/officeDocument/2006/relationships/customXml" Target="../ink/ink489.xml"/><Relationship Id="rId228" Type="http://schemas.openxmlformats.org/officeDocument/2006/relationships/customXml" Target="../ink/ink517.xml"/><Relationship Id="rId435" Type="http://schemas.openxmlformats.org/officeDocument/2006/relationships/image" Target="../media/image462.png"/><Relationship Id="rId477" Type="http://schemas.openxmlformats.org/officeDocument/2006/relationships/image" Target="../media/image483.png"/><Relationship Id="rId281" Type="http://schemas.openxmlformats.org/officeDocument/2006/relationships/image" Target="../media/image386.png"/><Relationship Id="rId337" Type="http://schemas.openxmlformats.org/officeDocument/2006/relationships/image" Target="../media/image414.png"/><Relationship Id="rId502" Type="http://schemas.openxmlformats.org/officeDocument/2006/relationships/customXml" Target="../ink/ink654.xml"/><Relationship Id="rId34" Type="http://schemas.openxmlformats.org/officeDocument/2006/relationships/customXml" Target="../ink/ink420.xml"/><Relationship Id="rId76" Type="http://schemas.openxmlformats.org/officeDocument/2006/relationships/customXml" Target="../ink/ink441.xml"/><Relationship Id="rId141" Type="http://schemas.openxmlformats.org/officeDocument/2006/relationships/image" Target="../media/image316.png"/><Relationship Id="rId379" Type="http://schemas.openxmlformats.org/officeDocument/2006/relationships/image" Target="../media/image435.png"/><Relationship Id="rId7" Type="http://schemas.openxmlformats.org/officeDocument/2006/relationships/image" Target="../media/image250.png"/><Relationship Id="rId183" Type="http://schemas.openxmlformats.org/officeDocument/2006/relationships/image" Target="../media/image337.png"/><Relationship Id="rId239" Type="http://schemas.openxmlformats.org/officeDocument/2006/relationships/image" Target="../media/image365.png"/><Relationship Id="rId390" Type="http://schemas.openxmlformats.org/officeDocument/2006/relationships/customXml" Target="../ink/ink598.xml"/><Relationship Id="rId404" Type="http://schemas.openxmlformats.org/officeDocument/2006/relationships/customXml" Target="../ink/ink605.xml"/><Relationship Id="rId446" Type="http://schemas.openxmlformats.org/officeDocument/2006/relationships/customXml" Target="../ink/ink626.xml"/><Relationship Id="rId250" Type="http://schemas.openxmlformats.org/officeDocument/2006/relationships/customXml" Target="../ink/ink528.xml"/><Relationship Id="rId292" Type="http://schemas.openxmlformats.org/officeDocument/2006/relationships/customXml" Target="../ink/ink549.xml"/><Relationship Id="rId306" Type="http://schemas.openxmlformats.org/officeDocument/2006/relationships/customXml" Target="../ink/ink556.xml"/><Relationship Id="rId488" Type="http://schemas.openxmlformats.org/officeDocument/2006/relationships/customXml" Target="../ink/ink647.xml"/><Relationship Id="rId45" Type="http://schemas.openxmlformats.org/officeDocument/2006/relationships/image" Target="../media/image269.png"/><Relationship Id="rId87" Type="http://schemas.openxmlformats.org/officeDocument/2006/relationships/image" Target="../media/image290.png"/><Relationship Id="rId110" Type="http://schemas.openxmlformats.org/officeDocument/2006/relationships/customXml" Target="../ink/ink458.xml"/><Relationship Id="rId348" Type="http://schemas.openxmlformats.org/officeDocument/2006/relationships/customXml" Target="../ink/ink577.xml"/><Relationship Id="rId513" Type="http://schemas.openxmlformats.org/officeDocument/2006/relationships/image" Target="../media/image501.png"/><Relationship Id="rId152" Type="http://schemas.openxmlformats.org/officeDocument/2006/relationships/customXml" Target="../ink/ink479.xml"/><Relationship Id="rId194" Type="http://schemas.openxmlformats.org/officeDocument/2006/relationships/customXml" Target="../ink/ink500.xml"/><Relationship Id="rId208" Type="http://schemas.openxmlformats.org/officeDocument/2006/relationships/customXml" Target="../ink/ink507.xml"/><Relationship Id="rId415" Type="http://schemas.openxmlformats.org/officeDocument/2006/relationships/image" Target="../media/image452.png"/><Relationship Id="rId457" Type="http://schemas.openxmlformats.org/officeDocument/2006/relationships/image" Target="../media/image473.png"/><Relationship Id="rId261" Type="http://schemas.openxmlformats.org/officeDocument/2006/relationships/image" Target="../media/image376.png"/><Relationship Id="rId499" Type="http://schemas.openxmlformats.org/officeDocument/2006/relationships/image" Target="../media/image494.png"/><Relationship Id="rId14" Type="http://schemas.openxmlformats.org/officeDocument/2006/relationships/customXml" Target="../ink/ink410.xml"/><Relationship Id="rId56" Type="http://schemas.openxmlformats.org/officeDocument/2006/relationships/customXml" Target="../ink/ink431.xml"/><Relationship Id="rId317" Type="http://schemas.openxmlformats.org/officeDocument/2006/relationships/image" Target="../media/image404.png"/><Relationship Id="rId359" Type="http://schemas.openxmlformats.org/officeDocument/2006/relationships/image" Target="../media/image425.png"/><Relationship Id="rId524" Type="http://schemas.openxmlformats.org/officeDocument/2006/relationships/customXml" Target="../ink/ink665.xml"/><Relationship Id="rId98" Type="http://schemas.openxmlformats.org/officeDocument/2006/relationships/customXml" Target="../ink/ink452.xml"/><Relationship Id="rId121" Type="http://schemas.openxmlformats.org/officeDocument/2006/relationships/image" Target="../media/image306.png"/><Relationship Id="rId163" Type="http://schemas.openxmlformats.org/officeDocument/2006/relationships/image" Target="../media/image327.png"/><Relationship Id="rId219" Type="http://schemas.openxmlformats.org/officeDocument/2006/relationships/image" Target="../media/image355.png"/><Relationship Id="rId370" Type="http://schemas.openxmlformats.org/officeDocument/2006/relationships/customXml" Target="../ink/ink588.xml"/><Relationship Id="rId426" Type="http://schemas.openxmlformats.org/officeDocument/2006/relationships/customXml" Target="../ink/ink616.xml"/><Relationship Id="rId230" Type="http://schemas.openxmlformats.org/officeDocument/2006/relationships/customXml" Target="../ink/ink518.xml"/><Relationship Id="rId468" Type="http://schemas.openxmlformats.org/officeDocument/2006/relationships/customXml" Target="../ink/ink637.xml"/><Relationship Id="rId25" Type="http://schemas.openxmlformats.org/officeDocument/2006/relationships/image" Target="../media/image259.png"/><Relationship Id="rId67" Type="http://schemas.openxmlformats.org/officeDocument/2006/relationships/image" Target="../media/image280.png"/><Relationship Id="rId272" Type="http://schemas.openxmlformats.org/officeDocument/2006/relationships/customXml" Target="../ink/ink539.xml"/><Relationship Id="rId328" Type="http://schemas.openxmlformats.org/officeDocument/2006/relationships/customXml" Target="../ink/ink567.xml"/><Relationship Id="rId132" Type="http://schemas.openxmlformats.org/officeDocument/2006/relationships/customXml" Target="../ink/ink469.xml"/><Relationship Id="rId174" Type="http://schemas.openxmlformats.org/officeDocument/2006/relationships/customXml" Target="../ink/ink490.xml"/><Relationship Id="rId381" Type="http://schemas.openxmlformats.org/officeDocument/2006/relationships/image" Target="../media/image436.png"/><Relationship Id="rId241" Type="http://schemas.openxmlformats.org/officeDocument/2006/relationships/image" Target="../media/image366.png"/><Relationship Id="rId437" Type="http://schemas.openxmlformats.org/officeDocument/2006/relationships/image" Target="../media/image463.png"/><Relationship Id="rId479" Type="http://schemas.openxmlformats.org/officeDocument/2006/relationships/image" Target="../media/image484.png"/><Relationship Id="rId36" Type="http://schemas.openxmlformats.org/officeDocument/2006/relationships/customXml" Target="../ink/ink421.xml"/><Relationship Id="rId283" Type="http://schemas.openxmlformats.org/officeDocument/2006/relationships/image" Target="../media/image387.png"/><Relationship Id="rId339" Type="http://schemas.openxmlformats.org/officeDocument/2006/relationships/image" Target="../media/image415.png"/><Relationship Id="rId490" Type="http://schemas.openxmlformats.org/officeDocument/2006/relationships/customXml" Target="../ink/ink648.xml"/><Relationship Id="rId504" Type="http://schemas.openxmlformats.org/officeDocument/2006/relationships/customXml" Target="../ink/ink655.xml"/><Relationship Id="rId78" Type="http://schemas.openxmlformats.org/officeDocument/2006/relationships/customXml" Target="../ink/ink442.xml"/><Relationship Id="rId101" Type="http://schemas.openxmlformats.org/officeDocument/2006/relationships/image" Target="../media/image297.png"/><Relationship Id="rId143" Type="http://schemas.openxmlformats.org/officeDocument/2006/relationships/image" Target="../media/image317.png"/><Relationship Id="rId185" Type="http://schemas.openxmlformats.org/officeDocument/2006/relationships/image" Target="../media/image338.png"/><Relationship Id="rId350" Type="http://schemas.openxmlformats.org/officeDocument/2006/relationships/customXml" Target="../ink/ink578.xml"/><Relationship Id="rId406" Type="http://schemas.openxmlformats.org/officeDocument/2006/relationships/customXml" Target="../ink/ink606.xml"/><Relationship Id="rId9" Type="http://schemas.openxmlformats.org/officeDocument/2006/relationships/image" Target="../media/image251.png"/><Relationship Id="rId210" Type="http://schemas.openxmlformats.org/officeDocument/2006/relationships/customXml" Target="../ink/ink508.xml"/><Relationship Id="rId392" Type="http://schemas.openxmlformats.org/officeDocument/2006/relationships/customXml" Target="../ink/ink599.xml"/><Relationship Id="rId448" Type="http://schemas.openxmlformats.org/officeDocument/2006/relationships/customXml" Target="../ink/ink627.xml"/><Relationship Id="rId252" Type="http://schemas.openxmlformats.org/officeDocument/2006/relationships/customXml" Target="../ink/ink529.xml"/><Relationship Id="rId294" Type="http://schemas.openxmlformats.org/officeDocument/2006/relationships/customXml" Target="../ink/ink550.xml"/><Relationship Id="rId308" Type="http://schemas.openxmlformats.org/officeDocument/2006/relationships/customXml" Target="../ink/ink557.xml"/><Relationship Id="rId515" Type="http://schemas.openxmlformats.org/officeDocument/2006/relationships/image" Target="../media/image502.png"/><Relationship Id="rId47" Type="http://schemas.openxmlformats.org/officeDocument/2006/relationships/image" Target="../media/image270.png"/><Relationship Id="rId89" Type="http://schemas.openxmlformats.org/officeDocument/2006/relationships/image" Target="../media/image291.png"/><Relationship Id="rId112" Type="http://schemas.openxmlformats.org/officeDocument/2006/relationships/customXml" Target="../ink/ink459.xml"/><Relationship Id="rId154" Type="http://schemas.openxmlformats.org/officeDocument/2006/relationships/customXml" Target="../ink/ink480.xml"/><Relationship Id="rId361" Type="http://schemas.openxmlformats.org/officeDocument/2006/relationships/image" Target="../media/image426.png"/><Relationship Id="rId196" Type="http://schemas.openxmlformats.org/officeDocument/2006/relationships/customXml" Target="../ink/ink501.xml"/><Relationship Id="rId417" Type="http://schemas.openxmlformats.org/officeDocument/2006/relationships/image" Target="../media/image453.png"/><Relationship Id="rId459" Type="http://schemas.openxmlformats.org/officeDocument/2006/relationships/image" Target="../media/image474.png"/><Relationship Id="rId16" Type="http://schemas.openxmlformats.org/officeDocument/2006/relationships/customXml" Target="../ink/ink411.xml"/><Relationship Id="rId221" Type="http://schemas.openxmlformats.org/officeDocument/2006/relationships/image" Target="../media/image356.png"/><Relationship Id="rId263" Type="http://schemas.openxmlformats.org/officeDocument/2006/relationships/image" Target="../media/image377.png"/><Relationship Id="rId319" Type="http://schemas.openxmlformats.org/officeDocument/2006/relationships/image" Target="../media/image405.png"/><Relationship Id="rId470" Type="http://schemas.openxmlformats.org/officeDocument/2006/relationships/customXml" Target="../ink/ink638.xml"/><Relationship Id="rId526" Type="http://schemas.openxmlformats.org/officeDocument/2006/relationships/customXml" Target="../ink/ink666.xml"/><Relationship Id="rId58" Type="http://schemas.openxmlformats.org/officeDocument/2006/relationships/customXml" Target="../ink/ink432.xml"/><Relationship Id="rId123" Type="http://schemas.openxmlformats.org/officeDocument/2006/relationships/image" Target="../media/image307.png"/><Relationship Id="rId330" Type="http://schemas.openxmlformats.org/officeDocument/2006/relationships/customXml" Target="../ink/ink568.xml"/><Relationship Id="rId165" Type="http://schemas.openxmlformats.org/officeDocument/2006/relationships/image" Target="../media/image328.png"/><Relationship Id="rId372" Type="http://schemas.openxmlformats.org/officeDocument/2006/relationships/customXml" Target="../ink/ink589.xml"/><Relationship Id="rId428" Type="http://schemas.openxmlformats.org/officeDocument/2006/relationships/customXml" Target="../ink/ink617.xml"/><Relationship Id="rId232" Type="http://schemas.openxmlformats.org/officeDocument/2006/relationships/customXml" Target="../ink/ink519.xml"/><Relationship Id="rId274" Type="http://schemas.openxmlformats.org/officeDocument/2006/relationships/customXml" Target="../ink/ink540.xml"/><Relationship Id="rId481" Type="http://schemas.openxmlformats.org/officeDocument/2006/relationships/image" Target="../media/image485.png"/><Relationship Id="rId27" Type="http://schemas.openxmlformats.org/officeDocument/2006/relationships/image" Target="../media/image260.png"/><Relationship Id="rId69" Type="http://schemas.openxmlformats.org/officeDocument/2006/relationships/image" Target="../media/image281.png"/><Relationship Id="rId134" Type="http://schemas.openxmlformats.org/officeDocument/2006/relationships/customXml" Target="../ink/ink470.xml"/><Relationship Id="rId80" Type="http://schemas.openxmlformats.org/officeDocument/2006/relationships/customXml" Target="../ink/ink443.xml"/><Relationship Id="rId176" Type="http://schemas.openxmlformats.org/officeDocument/2006/relationships/customXml" Target="../ink/ink491.xml"/><Relationship Id="rId341" Type="http://schemas.openxmlformats.org/officeDocument/2006/relationships/image" Target="../media/image416.png"/><Relationship Id="rId383" Type="http://schemas.openxmlformats.org/officeDocument/2006/relationships/image" Target="../media/image437.png"/><Relationship Id="rId439" Type="http://schemas.openxmlformats.org/officeDocument/2006/relationships/image" Target="../media/image464.png"/><Relationship Id="rId201" Type="http://schemas.openxmlformats.org/officeDocument/2006/relationships/image" Target="../media/image346.png"/><Relationship Id="rId243" Type="http://schemas.openxmlformats.org/officeDocument/2006/relationships/image" Target="../media/image367.png"/><Relationship Id="rId285" Type="http://schemas.openxmlformats.org/officeDocument/2006/relationships/image" Target="../media/image388.png"/><Relationship Id="rId450" Type="http://schemas.openxmlformats.org/officeDocument/2006/relationships/customXml" Target="../ink/ink628.xml"/><Relationship Id="rId506" Type="http://schemas.openxmlformats.org/officeDocument/2006/relationships/customXml" Target="../ink/ink656.xml"/><Relationship Id="rId38" Type="http://schemas.openxmlformats.org/officeDocument/2006/relationships/customXml" Target="../ink/ink422.xml"/><Relationship Id="rId103" Type="http://schemas.openxmlformats.org/officeDocument/2006/relationships/image" Target="../media/image298.png"/><Relationship Id="rId310" Type="http://schemas.openxmlformats.org/officeDocument/2006/relationships/customXml" Target="../ink/ink558.xml"/><Relationship Id="rId492" Type="http://schemas.openxmlformats.org/officeDocument/2006/relationships/customXml" Target="../ink/ink649.xml"/><Relationship Id="rId91" Type="http://schemas.openxmlformats.org/officeDocument/2006/relationships/image" Target="../media/image292.png"/><Relationship Id="rId145" Type="http://schemas.openxmlformats.org/officeDocument/2006/relationships/image" Target="../media/image318.png"/><Relationship Id="rId187" Type="http://schemas.openxmlformats.org/officeDocument/2006/relationships/image" Target="../media/image339.png"/><Relationship Id="rId352" Type="http://schemas.openxmlformats.org/officeDocument/2006/relationships/customXml" Target="../ink/ink579.xml"/><Relationship Id="rId394" Type="http://schemas.openxmlformats.org/officeDocument/2006/relationships/customXml" Target="../ink/ink600.xml"/><Relationship Id="rId408" Type="http://schemas.openxmlformats.org/officeDocument/2006/relationships/customXml" Target="../ink/ink607.xml"/><Relationship Id="rId212" Type="http://schemas.openxmlformats.org/officeDocument/2006/relationships/customXml" Target="../ink/ink509.xml"/><Relationship Id="rId254" Type="http://schemas.openxmlformats.org/officeDocument/2006/relationships/customXml" Target="../ink/ink530.xml"/><Relationship Id="rId49" Type="http://schemas.openxmlformats.org/officeDocument/2006/relationships/image" Target="../media/image271.png"/><Relationship Id="rId114" Type="http://schemas.openxmlformats.org/officeDocument/2006/relationships/customXml" Target="../ink/ink460.xml"/><Relationship Id="rId296" Type="http://schemas.openxmlformats.org/officeDocument/2006/relationships/customXml" Target="../ink/ink551.xml"/><Relationship Id="rId461" Type="http://schemas.openxmlformats.org/officeDocument/2006/relationships/image" Target="../media/image475.png"/><Relationship Id="rId517" Type="http://schemas.openxmlformats.org/officeDocument/2006/relationships/image" Target="../media/image503.png"/><Relationship Id="rId60" Type="http://schemas.openxmlformats.org/officeDocument/2006/relationships/customXml" Target="../ink/ink433.xml"/><Relationship Id="rId156" Type="http://schemas.openxmlformats.org/officeDocument/2006/relationships/customXml" Target="../ink/ink481.xml"/><Relationship Id="rId198" Type="http://schemas.openxmlformats.org/officeDocument/2006/relationships/customXml" Target="../ink/ink502.xml"/><Relationship Id="rId321" Type="http://schemas.openxmlformats.org/officeDocument/2006/relationships/image" Target="../media/image406.png"/><Relationship Id="rId363" Type="http://schemas.openxmlformats.org/officeDocument/2006/relationships/image" Target="../media/image427.png"/><Relationship Id="rId419" Type="http://schemas.openxmlformats.org/officeDocument/2006/relationships/image" Target="../media/image454.png"/><Relationship Id="rId223" Type="http://schemas.openxmlformats.org/officeDocument/2006/relationships/image" Target="../media/image357.png"/><Relationship Id="rId430" Type="http://schemas.openxmlformats.org/officeDocument/2006/relationships/customXml" Target="../ink/ink618.xml"/><Relationship Id="rId18" Type="http://schemas.openxmlformats.org/officeDocument/2006/relationships/customXml" Target="../ink/ink412.xml"/><Relationship Id="rId265" Type="http://schemas.openxmlformats.org/officeDocument/2006/relationships/image" Target="../media/image378.png"/><Relationship Id="rId472" Type="http://schemas.openxmlformats.org/officeDocument/2006/relationships/customXml" Target="../ink/ink639.xml"/><Relationship Id="rId528" Type="http://schemas.openxmlformats.org/officeDocument/2006/relationships/customXml" Target="../ink/ink667.xml"/><Relationship Id="rId125" Type="http://schemas.openxmlformats.org/officeDocument/2006/relationships/image" Target="../media/image308.png"/><Relationship Id="rId167" Type="http://schemas.openxmlformats.org/officeDocument/2006/relationships/image" Target="../media/image329.png"/><Relationship Id="rId332" Type="http://schemas.openxmlformats.org/officeDocument/2006/relationships/customXml" Target="../ink/ink569.xml"/><Relationship Id="rId374" Type="http://schemas.openxmlformats.org/officeDocument/2006/relationships/customXml" Target="../ink/ink590.xml"/><Relationship Id="rId71" Type="http://schemas.openxmlformats.org/officeDocument/2006/relationships/image" Target="../media/image282.png"/><Relationship Id="rId234" Type="http://schemas.openxmlformats.org/officeDocument/2006/relationships/customXml" Target="../ink/ink520.xml"/><Relationship Id="rId2" Type="http://schemas.openxmlformats.org/officeDocument/2006/relationships/customXml" Target="../ink/ink404.xml"/><Relationship Id="rId29" Type="http://schemas.openxmlformats.org/officeDocument/2006/relationships/image" Target="../media/image261.png"/><Relationship Id="rId276" Type="http://schemas.openxmlformats.org/officeDocument/2006/relationships/customXml" Target="../ink/ink541.xml"/><Relationship Id="rId441" Type="http://schemas.openxmlformats.org/officeDocument/2006/relationships/image" Target="../media/image465.png"/><Relationship Id="rId483" Type="http://schemas.openxmlformats.org/officeDocument/2006/relationships/image" Target="../media/image486.png"/><Relationship Id="rId40" Type="http://schemas.openxmlformats.org/officeDocument/2006/relationships/customXml" Target="../ink/ink423.xml"/><Relationship Id="rId136" Type="http://schemas.openxmlformats.org/officeDocument/2006/relationships/customXml" Target="../ink/ink471.xml"/><Relationship Id="rId178" Type="http://schemas.openxmlformats.org/officeDocument/2006/relationships/customXml" Target="../ink/ink492.xml"/><Relationship Id="rId301" Type="http://schemas.openxmlformats.org/officeDocument/2006/relationships/image" Target="../media/image396.png"/><Relationship Id="rId343" Type="http://schemas.openxmlformats.org/officeDocument/2006/relationships/image" Target="../media/image417.png"/><Relationship Id="rId82" Type="http://schemas.openxmlformats.org/officeDocument/2006/relationships/customXml" Target="../ink/ink444.xml"/><Relationship Id="rId203" Type="http://schemas.openxmlformats.org/officeDocument/2006/relationships/image" Target="../media/image347.png"/><Relationship Id="rId385" Type="http://schemas.openxmlformats.org/officeDocument/2006/relationships/image" Target="../media/image438.png"/><Relationship Id="rId245" Type="http://schemas.openxmlformats.org/officeDocument/2006/relationships/image" Target="../media/image368.png"/><Relationship Id="rId287" Type="http://schemas.openxmlformats.org/officeDocument/2006/relationships/image" Target="../media/image389.png"/><Relationship Id="rId410" Type="http://schemas.openxmlformats.org/officeDocument/2006/relationships/customXml" Target="../ink/ink608.xml"/><Relationship Id="rId452" Type="http://schemas.openxmlformats.org/officeDocument/2006/relationships/customXml" Target="../ink/ink629.xml"/><Relationship Id="rId494" Type="http://schemas.openxmlformats.org/officeDocument/2006/relationships/customXml" Target="../ink/ink650.xml"/><Relationship Id="rId508" Type="http://schemas.openxmlformats.org/officeDocument/2006/relationships/customXml" Target="../ink/ink657.xml"/><Relationship Id="rId105" Type="http://schemas.openxmlformats.org/officeDocument/2006/relationships/image" Target="../media/image299.png"/><Relationship Id="rId147" Type="http://schemas.openxmlformats.org/officeDocument/2006/relationships/image" Target="../media/image319.png"/><Relationship Id="rId312" Type="http://schemas.openxmlformats.org/officeDocument/2006/relationships/customXml" Target="../ink/ink559.xml"/><Relationship Id="rId354" Type="http://schemas.openxmlformats.org/officeDocument/2006/relationships/customXml" Target="../ink/ink580.xml"/><Relationship Id="rId51" Type="http://schemas.openxmlformats.org/officeDocument/2006/relationships/image" Target="../media/image272.png"/><Relationship Id="rId93" Type="http://schemas.openxmlformats.org/officeDocument/2006/relationships/image" Target="../media/image293.png"/><Relationship Id="rId189" Type="http://schemas.openxmlformats.org/officeDocument/2006/relationships/image" Target="../media/image340.png"/><Relationship Id="rId396" Type="http://schemas.openxmlformats.org/officeDocument/2006/relationships/customXml" Target="../ink/ink601.xml"/><Relationship Id="rId214" Type="http://schemas.openxmlformats.org/officeDocument/2006/relationships/customXml" Target="../ink/ink510.xml"/><Relationship Id="rId256" Type="http://schemas.openxmlformats.org/officeDocument/2006/relationships/customXml" Target="../ink/ink531.xml"/><Relationship Id="rId298" Type="http://schemas.openxmlformats.org/officeDocument/2006/relationships/customXml" Target="../ink/ink552.xml"/><Relationship Id="rId421" Type="http://schemas.openxmlformats.org/officeDocument/2006/relationships/image" Target="../media/image455.png"/><Relationship Id="rId463" Type="http://schemas.openxmlformats.org/officeDocument/2006/relationships/image" Target="../media/image476.png"/><Relationship Id="rId519" Type="http://schemas.openxmlformats.org/officeDocument/2006/relationships/image" Target="../media/image504.png"/><Relationship Id="rId116" Type="http://schemas.openxmlformats.org/officeDocument/2006/relationships/customXml" Target="../ink/ink461.xml"/><Relationship Id="rId158" Type="http://schemas.openxmlformats.org/officeDocument/2006/relationships/customXml" Target="../ink/ink482.xml"/><Relationship Id="rId323" Type="http://schemas.openxmlformats.org/officeDocument/2006/relationships/image" Target="../media/image407.png"/><Relationship Id="rId530" Type="http://schemas.openxmlformats.org/officeDocument/2006/relationships/customXml" Target="../ink/ink668.xml"/><Relationship Id="rId20" Type="http://schemas.openxmlformats.org/officeDocument/2006/relationships/customXml" Target="../ink/ink413.xml"/><Relationship Id="rId62" Type="http://schemas.openxmlformats.org/officeDocument/2006/relationships/customXml" Target="../ink/ink434.xml"/><Relationship Id="rId365" Type="http://schemas.openxmlformats.org/officeDocument/2006/relationships/image" Target="../media/image428.png"/><Relationship Id="rId225" Type="http://schemas.openxmlformats.org/officeDocument/2006/relationships/image" Target="../media/image358.png"/><Relationship Id="rId267" Type="http://schemas.openxmlformats.org/officeDocument/2006/relationships/image" Target="../media/image379.png"/><Relationship Id="rId432" Type="http://schemas.openxmlformats.org/officeDocument/2006/relationships/customXml" Target="../ink/ink619.xml"/><Relationship Id="rId474" Type="http://schemas.openxmlformats.org/officeDocument/2006/relationships/customXml" Target="../ink/ink640.xml"/><Relationship Id="rId127" Type="http://schemas.openxmlformats.org/officeDocument/2006/relationships/image" Target="../media/image309.png"/><Relationship Id="rId31" Type="http://schemas.openxmlformats.org/officeDocument/2006/relationships/image" Target="../media/image262.png"/><Relationship Id="rId73" Type="http://schemas.openxmlformats.org/officeDocument/2006/relationships/image" Target="../media/image283.png"/><Relationship Id="rId169" Type="http://schemas.openxmlformats.org/officeDocument/2006/relationships/image" Target="../media/image330.png"/><Relationship Id="rId334" Type="http://schemas.openxmlformats.org/officeDocument/2006/relationships/customXml" Target="../ink/ink570.xml"/><Relationship Id="rId376" Type="http://schemas.openxmlformats.org/officeDocument/2006/relationships/customXml" Target="../ink/ink591.xml"/><Relationship Id="rId4" Type="http://schemas.openxmlformats.org/officeDocument/2006/relationships/customXml" Target="../ink/ink405.xml"/><Relationship Id="rId180" Type="http://schemas.openxmlformats.org/officeDocument/2006/relationships/customXml" Target="../ink/ink493.xml"/><Relationship Id="rId236" Type="http://schemas.openxmlformats.org/officeDocument/2006/relationships/customXml" Target="../ink/ink521.xml"/><Relationship Id="rId278" Type="http://schemas.openxmlformats.org/officeDocument/2006/relationships/customXml" Target="../ink/ink542.xml"/><Relationship Id="rId401" Type="http://schemas.openxmlformats.org/officeDocument/2006/relationships/image" Target="../media/image446.png"/><Relationship Id="rId443" Type="http://schemas.openxmlformats.org/officeDocument/2006/relationships/image" Target="../media/image466.png"/><Relationship Id="rId303" Type="http://schemas.openxmlformats.org/officeDocument/2006/relationships/image" Target="../media/image397.png"/><Relationship Id="rId485" Type="http://schemas.openxmlformats.org/officeDocument/2006/relationships/image" Target="../media/image487.png"/><Relationship Id="rId42" Type="http://schemas.openxmlformats.org/officeDocument/2006/relationships/customXml" Target="../ink/ink424.xml"/><Relationship Id="rId84" Type="http://schemas.openxmlformats.org/officeDocument/2006/relationships/customXml" Target="../ink/ink445.xml"/><Relationship Id="rId138" Type="http://schemas.openxmlformats.org/officeDocument/2006/relationships/customXml" Target="../ink/ink472.xml"/><Relationship Id="rId345" Type="http://schemas.openxmlformats.org/officeDocument/2006/relationships/image" Target="../media/image418.png"/><Relationship Id="rId387" Type="http://schemas.openxmlformats.org/officeDocument/2006/relationships/image" Target="../media/image439.png"/><Relationship Id="rId510" Type="http://schemas.openxmlformats.org/officeDocument/2006/relationships/customXml" Target="../ink/ink658.xml"/><Relationship Id="rId191" Type="http://schemas.openxmlformats.org/officeDocument/2006/relationships/image" Target="../media/image341.png"/><Relationship Id="rId205" Type="http://schemas.openxmlformats.org/officeDocument/2006/relationships/image" Target="../media/image348.png"/><Relationship Id="rId247" Type="http://schemas.openxmlformats.org/officeDocument/2006/relationships/image" Target="../media/image369.png"/><Relationship Id="rId412" Type="http://schemas.openxmlformats.org/officeDocument/2006/relationships/customXml" Target="../ink/ink609.xml"/><Relationship Id="rId107" Type="http://schemas.openxmlformats.org/officeDocument/2006/relationships/image" Target="../media/image300.png"/><Relationship Id="rId289" Type="http://schemas.openxmlformats.org/officeDocument/2006/relationships/image" Target="../media/image390.png"/><Relationship Id="rId454" Type="http://schemas.openxmlformats.org/officeDocument/2006/relationships/customXml" Target="../ink/ink630.xml"/><Relationship Id="rId496" Type="http://schemas.openxmlformats.org/officeDocument/2006/relationships/customXml" Target="../ink/ink651.xml"/><Relationship Id="rId11" Type="http://schemas.openxmlformats.org/officeDocument/2006/relationships/image" Target="../media/image252.png"/><Relationship Id="rId53" Type="http://schemas.openxmlformats.org/officeDocument/2006/relationships/image" Target="../media/image273.png"/><Relationship Id="rId149" Type="http://schemas.openxmlformats.org/officeDocument/2006/relationships/image" Target="../media/image320.png"/><Relationship Id="rId314" Type="http://schemas.openxmlformats.org/officeDocument/2006/relationships/customXml" Target="../ink/ink560.xml"/><Relationship Id="rId356" Type="http://schemas.openxmlformats.org/officeDocument/2006/relationships/customXml" Target="../ink/ink581.xml"/><Relationship Id="rId398" Type="http://schemas.openxmlformats.org/officeDocument/2006/relationships/customXml" Target="../ink/ink602.xml"/><Relationship Id="rId521" Type="http://schemas.openxmlformats.org/officeDocument/2006/relationships/image" Target="../media/image505.png"/><Relationship Id="rId95" Type="http://schemas.openxmlformats.org/officeDocument/2006/relationships/image" Target="../media/image294.png"/><Relationship Id="rId160" Type="http://schemas.openxmlformats.org/officeDocument/2006/relationships/customXml" Target="../ink/ink483.xml"/><Relationship Id="rId216" Type="http://schemas.openxmlformats.org/officeDocument/2006/relationships/customXml" Target="../ink/ink511.xml"/><Relationship Id="rId423" Type="http://schemas.openxmlformats.org/officeDocument/2006/relationships/image" Target="../media/image456.png"/><Relationship Id="rId258" Type="http://schemas.openxmlformats.org/officeDocument/2006/relationships/customXml" Target="../ink/ink532.xml"/><Relationship Id="rId465" Type="http://schemas.openxmlformats.org/officeDocument/2006/relationships/image" Target="../media/image477.png"/><Relationship Id="rId22" Type="http://schemas.openxmlformats.org/officeDocument/2006/relationships/customXml" Target="../ink/ink414.xml"/><Relationship Id="rId64" Type="http://schemas.openxmlformats.org/officeDocument/2006/relationships/customXml" Target="../ink/ink435.xml"/><Relationship Id="rId118" Type="http://schemas.openxmlformats.org/officeDocument/2006/relationships/customXml" Target="../ink/ink462.xml"/><Relationship Id="rId325" Type="http://schemas.openxmlformats.org/officeDocument/2006/relationships/image" Target="../media/image408.png"/><Relationship Id="rId367" Type="http://schemas.openxmlformats.org/officeDocument/2006/relationships/image" Target="../media/image429.png"/><Relationship Id="rId171" Type="http://schemas.openxmlformats.org/officeDocument/2006/relationships/image" Target="../media/image331.png"/><Relationship Id="rId227" Type="http://schemas.openxmlformats.org/officeDocument/2006/relationships/image" Target="../media/image359.png"/><Relationship Id="rId269" Type="http://schemas.openxmlformats.org/officeDocument/2006/relationships/image" Target="../media/image380.png"/><Relationship Id="rId434" Type="http://schemas.openxmlformats.org/officeDocument/2006/relationships/customXml" Target="../ink/ink620.xml"/><Relationship Id="rId476" Type="http://schemas.openxmlformats.org/officeDocument/2006/relationships/customXml" Target="../ink/ink641.xml"/><Relationship Id="rId33" Type="http://schemas.openxmlformats.org/officeDocument/2006/relationships/image" Target="../media/image263.png"/><Relationship Id="rId129" Type="http://schemas.openxmlformats.org/officeDocument/2006/relationships/image" Target="../media/image310.png"/><Relationship Id="rId280" Type="http://schemas.openxmlformats.org/officeDocument/2006/relationships/customXml" Target="../ink/ink543.xml"/><Relationship Id="rId336" Type="http://schemas.openxmlformats.org/officeDocument/2006/relationships/customXml" Target="../ink/ink571.xml"/><Relationship Id="rId501" Type="http://schemas.openxmlformats.org/officeDocument/2006/relationships/image" Target="../media/image495.png"/><Relationship Id="rId75" Type="http://schemas.openxmlformats.org/officeDocument/2006/relationships/image" Target="../media/image284.png"/><Relationship Id="rId140" Type="http://schemas.openxmlformats.org/officeDocument/2006/relationships/customXml" Target="../ink/ink473.xml"/><Relationship Id="rId182" Type="http://schemas.openxmlformats.org/officeDocument/2006/relationships/customXml" Target="../ink/ink494.xml"/><Relationship Id="rId378" Type="http://schemas.openxmlformats.org/officeDocument/2006/relationships/customXml" Target="../ink/ink592.xml"/><Relationship Id="rId403" Type="http://schemas.openxmlformats.org/officeDocument/2006/relationships/image" Target="../media/image447.png"/><Relationship Id="rId6" Type="http://schemas.openxmlformats.org/officeDocument/2006/relationships/customXml" Target="../ink/ink406.xml"/><Relationship Id="rId238" Type="http://schemas.openxmlformats.org/officeDocument/2006/relationships/customXml" Target="../ink/ink522.xml"/><Relationship Id="rId445" Type="http://schemas.openxmlformats.org/officeDocument/2006/relationships/image" Target="../media/image467.png"/><Relationship Id="rId487" Type="http://schemas.openxmlformats.org/officeDocument/2006/relationships/image" Target="../media/image488.png"/><Relationship Id="rId291" Type="http://schemas.openxmlformats.org/officeDocument/2006/relationships/image" Target="../media/image391.png"/><Relationship Id="rId305" Type="http://schemas.openxmlformats.org/officeDocument/2006/relationships/image" Target="../media/image398.png"/><Relationship Id="rId347" Type="http://schemas.openxmlformats.org/officeDocument/2006/relationships/image" Target="../media/image419.png"/><Relationship Id="rId512" Type="http://schemas.openxmlformats.org/officeDocument/2006/relationships/customXml" Target="../ink/ink659.xml"/><Relationship Id="rId44" Type="http://schemas.openxmlformats.org/officeDocument/2006/relationships/customXml" Target="../ink/ink425.xml"/><Relationship Id="rId86" Type="http://schemas.openxmlformats.org/officeDocument/2006/relationships/customXml" Target="../ink/ink446.xml"/><Relationship Id="rId151" Type="http://schemas.openxmlformats.org/officeDocument/2006/relationships/image" Target="../media/image321.png"/><Relationship Id="rId389" Type="http://schemas.openxmlformats.org/officeDocument/2006/relationships/image" Target="../media/image440.png"/><Relationship Id="rId193" Type="http://schemas.openxmlformats.org/officeDocument/2006/relationships/image" Target="../media/image342.png"/><Relationship Id="rId207" Type="http://schemas.openxmlformats.org/officeDocument/2006/relationships/image" Target="../media/image349.png"/><Relationship Id="rId249" Type="http://schemas.openxmlformats.org/officeDocument/2006/relationships/image" Target="../media/image370.png"/><Relationship Id="rId414" Type="http://schemas.openxmlformats.org/officeDocument/2006/relationships/customXml" Target="../ink/ink610.xml"/><Relationship Id="rId456" Type="http://schemas.openxmlformats.org/officeDocument/2006/relationships/customXml" Target="../ink/ink631.xml"/><Relationship Id="rId498" Type="http://schemas.openxmlformats.org/officeDocument/2006/relationships/customXml" Target="../ink/ink652.xml"/><Relationship Id="rId13" Type="http://schemas.openxmlformats.org/officeDocument/2006/relationships/image" Target="../media/image253.png"/><Relationship Id="rId109" Type="http://schemas.openxmlformats.org/officeDocument/2006/relationships/image" Target="../media/image301.png"/><Relationship Id="rId260" Type="http://schemas.openxmlformats.org/officeDocument/2006/relationships/customXml" Target="../ink/ink533.xml"/><Relationship Id="rId316" Type="http://schemas.openxmlformats.org/officeDocument/2006/relationships/customXml" Target="../ink/ink561.xml"/><Relationship Id="rId523" Type="http://schemas.openxmlformats.org/officeDocument/2006/relationships/image" Target="../media/image506.png"/><Relationship Id="rId55" Type="http://schemas.openxmlformats.org/officeDocument/2006/relationships/image" Target="../media/image274.png"/><Relationship Id="rId97" Type="http://schemas.openxmlformats.org/officeDocument/2006/relationships/image" Target="../media/image295.png"/><Relationship Id="rId120" Type="http://schemas.openxmlformats.org/officeDocument/2006/relationships/customXml" Target="../ink/ink463.xml"/><Relationship Id="rId358" Type="http://schemas.openxmlformats.org/officeDocument/2006/relationships/customXml" Target="../ink/ink582.xml"/><Relationship Id="rId162" Type="http://schemas.openxmlformats.org/officeDocument/2006/relationships/customXml" Target="../ink/ink484.xml"/><Relationship Id="rId218" Type="http://schemas.openxmlformats.org/officeDocument/2006/relationships/customXml" Target="../ink/ink512.xml"/><Relationship Id="rId425" Type="http://schemas.openxmlformats.org/officeDocument/2006/relationships/image" Target="../media/image457.png"/><Relationship Id="rId467" Type="http://schemas.openxmlformats.org/officeDocument/2006/relationships/image" Target="../media/image478.png"/><Relationship Id="rId271" Type="http://schemas.openxmlformats.org/officeDocument/2006/relationships/image" Target="../media/image381.png"/><Relationship Id="rId24" Type="http://schemas.openxmlformats.org/officeDocument/2006/relationships/customXml" Target="../ink/ink415.xml"/><Relationship Id="rId66" Type="http://schemas.openxmlformats.org/officeDocument/2006/relationships/customXml" Target="../ink/ink436.xml"/><Relationship Id="rId131" Type="http://schemas.openxmlformats.org/officeDocument/2006/relationships/image" Target="../media/image311.png"/><Relationship Id="rId327" Type="http://schemas.openxmlformats.org/officeDocument/2006/relationships/image" Target="../media/image409.png"/><Relationship Id="rId369" Type="http://schemas.openxmlformats.org/officeDocument/2006/relationships/image" Target="../media/image430.png"/><Relationship Id="rId173" Type="http://schemas.openxmlformats.org/officeDocument/2006/relationships/image" Target="../media/image332.png"/><Relationship Id="rId229" Type="http://schemas.openxmlformats.org/officeDocument/2006/relationships/image" Target="../media/image360.png"/><Relationship Id="rId380" Type="http://schemas.openxmlformats.org/officeDocument/2006/relationships/customXml" Target="../ink/ink593.xml"/><Relationship Id="rId436" Type="http://schemas.openxmlformats.org/officeDocument/2006/relationships/customXml" Target="../ink/ink621.xml"/><Relationship Id="rId240" Type="http://schemas.openxmlformats.org/officeDocument/2006/relationships/customXml" Target="../ink/ink523.xml"/><Relationship Id="rId478" Type="http://schemas.openxmlformats.org/officeDocument/2006/relationships/customXml" Target="../ink/ink642.xml"/><Relationship Id="rId35" Type="http://schemas.openxmlformats.org/officeDocument/2006/relationships/image" Target="../media/image264.png"/><Relationship Id="rId77" Type="http://schemas.openxmlformats.org/officeDocument/2006/relationships/image" Target="../media/image285.png"/><Relationship Id="rId100" Type="http://schemas.openxmlformats.org/officeDocument/2006/relationships/customXml" Target="../ink/ink453.xml"/><Relationship Id="rId282" Type="http://schemas.openxmlformats.org/officeDocument/2006/relationships/customXml" Target="../ink/ink544.xml"/><Relationship Id="rId338" Type="http://schemas.openxmlformats.org/officeDocument/2006/relationships/customXml" Target="../ink/ink572.xml"/><Relationship Id="rId503" Type="http://schemas.openxmlformats.org/officeDocument/2006/relationships/image" Target="../media/image496.png"/><Relationship Id="rId8" Type="http://schemas.openxmlformats.org/officeDocument/2006/relationships/customXml" Target="../ink/ink407.xml"/><Relationship Id="rId142" Type="http://schemas.openxmlformats.org/officeDocument/2006/relationships/customXml" Target="../ink/ink474.xml"/><Relationship Id="rId184" Type="http://schemas.openxmlformats.org/officeDocument/2006/relationships/customXml" Target="../ink/ink495.xml"/><Relationship Id="rId391" Type="http://schemas.openxmlformats.org/officeDocument/2006/relationships/image" Target="../media/image441.png"/><Relationship Id="rId405" Type="http://schemas.openxmlformats.org/officeDocument/2006/relationships/image" Target="../media/image2.png"/><Relationship Id="rId447" Type="http://schemas.openxmlformats.org/officeDocument/2006/relationships/image" Target="../media/image468.png"/><Relationship Id="rId251" Type="http://schemas.openxmlformats.org/officeDocument/2006/relationships/image" Target="../media/image371.png"/><Relationship Id="rId489" Type="http://schemas.openxmlformats.org/officeDocument/2006/relationships/image" Target="../media/image489.png"/><Relationship Id="rId46" Type="http://schemas.openxmlformats.org/officeDocument/2006/relationships/customXml" Target="../ink/ink426.xml"/><Relationship Id="rId293" Type="http://schemas.openxmlformats.org/officeDocument/2006/relationships/image" Target="../media/image392.png"/><Relationship Id="rId307" Type="http://schemas.openxmlformats.org/officeDocument/2006/relationships/image" Target="../media/image399.png"/><Relationship Id="rId349" Type="http://schemas.openxmlformats.org/officeDocument/2006/relationships/image" Target="../media/image420.png"/><Relationship Id="rId514" Type="http://schemas.openxmlformats.org/officeDocument/2006/relationships/customXml" Target="../ink/ink660.xml"/><Relationship Id="rId88" Type="http://schemas.openxmlformats.org/officeDocument/2006/relationships/customXml" Target="../ink/ink447.xml"/><Relationship Id="rId111" Type="http://schemas.openxmlformats.org/officeDocument/2006/relationships/image" Target="../media/image302.png"/><Relationship Id="rId153" Type="http://schemas.openxmlformats.org/officeDocument/2006/relationships/image" Target="../media/image322.png"/><Relationship Id="rId195" Type="http://schemas.openxmlformats.org/officeDocument/2006/relationships/image" Target="../media/image343.png"/><Relationship Id="rId209" Type="http://schemas.openxmlformats.org/officeDocument/2006/relationships/image" Target="../media/image350.png"/><Relationship Id="rId360" Type="http://schemas.openxmlformats.org/officeDocument/2006/relationships/customXml" Target="../ink/ink583.xml"/><Relationship Id="rId416" Type="http://schemas.openxmlformats.org/officeDocument/2006/relationships/customXml" Target="../ink/ink611.xml"/><Relationship Id="rId220" Type="http://schemas.openxmlformats.org/officeDocument/2006/relationships/customXml" Target="../ink/ink513.xml"/><Relationship Id="rId458" Type="http://schemas.openxmlformats.org/officeDocument/2006/relationships/customXml" Target="../ink/ink632.xml"/><Relationship Id="rId15" Type="http://schemas.openxmlformats.org/officeDocument/2006/relationships/image" Target="../media/image254.png"/><Relationship Id="rId57" Type="http://schemas.openxmlformats.org/officeDocument/2006/relationships/image" Target="../media/image275.png"/><Relationship Id="rId262" Type="http://schemas.openxmlformats.org/officeDocument/2006/relationships/customXml" Target="../ink/ink534.xml"/><Relationship Id="rId318" Type="http://schemas.openxmlformats.org/officeDocument/2006/relationships/customXml" Target="../ink/ink562.xml"/><Relationship Id="rId525" Type="http://schemas.openxmlformats.org/officeDocument/2006/relationships/image" Target="../media/image507.png"/><Relationship Id="rId99" Type="http://schemas.openxmlformats.org/officeDocument/2006/relationships/image" Target="../media/image296.png"/><Relationship Id="rId122" Type="http://schemas.openxmlformats.org/officeDocument/2006/relationships/customXml" Target="../ink/ink464.xml"/><Relationship Id="rId164" Type="http://schemas.openxmlformats.org/officeDocument/2006/relationships/customXml" Target="../ink/ink485.xml"/><Relationship Id="rId371" Type="http://schemas.openxmlformats.org/officeDocument/2006/relationships/image" Target="../media/image431.png"/><Relationship Id="rId427" Type="http://schemas.openxmlformats.org/officeDocument/2006/relationships/image" Target="../media/image458.png"/><Relationship Id="rId469" Type="http://schemas.openxmlformats.org/officeDocument/2006/relationships/image" Target="../media/image479.png"/><Relationship Id="rId26" Type="http://schemas.openxmlformats.org/officeDocument/2006/relationships/customXml" Target="../ink/ink416.xml"/><Relationship Id="rId231" Type="http://schemas.openxmlformats.org/officeDocument/2006/relationships/image" Target="../media/image361.png"/><Relationship Id="rId273" Type="http://schemas.openxmlformats.org/officeDocument/2006/relationships/image" Target="../media/image382.png"/><Relationship Id="rId329" Type="http://schemas.openxmlformats.org/officeDocument/2006/relationships/image" Target="../media/image410.png"/><Relationship Id="rId480" Type="http://schemas.openxmlformats.org/officeDocument/2006/relationships/customXml" Target="../ink/ink643.xml"/><Relationship Id="rId68" Type="http://schemas.openxmlformats.org/officeDocument/2006/relationships/customXml" Target="../ink/ink437.xml"/><Relationship Id="rId133" Type="http://schemas.openxmlformats.org/officeDocument/2006/relationships/image" Target="../media/image312.png"/><Relationship Id="rId175" Type="http://schemas.openxmlformats.org/officeDocument/2006/relationships/image" Target="../media/image333.png"/><Relationship Id="rId340" Type="http://schemas.openxmlformats.org/officeDocument/2006/relationships/customXml" Target="../ink/ink573.xml"/><Relationship Id="rId200" Type="http://schemas.openxmlformats.org/officeDocument/2006/relationships/customXml" Target="../ink/ink503.xml"/><Relationship Id="rId382" Type="http://schemas.openxmlformats.org/officeDocument/2006/relationships/customXml" Target="../ink/ink594.xml"/><Relationship Id="rId438" Type="http://schemas.openxmlformats.org/officeDocument/2006/relationships/customXml" Target="../ink/ink622.xml"/><Relationship Id="rId242" Type="http://schemas.openxmlformats.org/officeDocument/2006/relationships/customXml" Target="../ink/ink524.xml"/><Relationship Id="rId284" Type="http://schemas.openxmlformats.org/officeDocument/2006/relationships/customXml" Target="../ink/ink545.xml"/><Relationship Id="rId491" Type="http://schemas.openxmlformats.org/officeDocument/2006/relationships/image" Target="../media/image490.png"/><Relationship Id="rId505" Type="http://schemas.openxmlformats.org/officeDocument/2006/relationships/image" Target="../media/image497.png"/><Relationship Id="rId37" Type="http://schemas.openxmlformats.org/officeDocument/2006/relationships/image" Target="../media/image265.png"/><Relationship Id="rId79" Type="http://schemas.openxmlformats.org/officeDocument/2006/relationships/image" Target="../media/image286.png"/><Relationship Id="rId102" Type="http://schemas.openxmlformats.org/officeDocument/2006/relationships/customXml" Target="../ink/ink454.xml"/><Relationship Id="rId144" Type="http://schemas.openxmlformats.org/officeDocument/2006/relationships/customXml" Target="../ink/ink475.xml"/><Relationship Id="rId90" Type="http://schemas.openxmlformats.org/officeDocument/2006/relationships/customXml" Target="../ink/ink448.xml"/><Relationship Id="rId186" Type="http://schemas.openxmlformats.org/officeDocument/2006/relationships/customXml" Target="../ink/ink496.xml"/><Relationship Id="rId351" Type="http://schemas.openxmlformats.org/officeDocument/2006/relationships/image" Target="../media/image421.png"/><Relationship Id="rId393" Type="http://schemas.openxmlformats.org/officeDocument/2006/relationships/image" Target="../media/image442.png"/><Relationship Id="rId407" Type="http://schemas.openxmlformats.org/officeDocument/2006/relationships/image" Target="../media/image448.png"/><Relationship Id="rId449" Type="http://schemas.openxmlformats.org/officeDocument/2006/relationships/image" Target="../media/image469.png"/><Relationship Id="rId211" Type="http://schemas.openxmlformats.org/officeDocument/2006/relationships/image" Target="../media/image351.png"/><Relationship Id="rId253" Type="http://schemas.openxmlformats.org/officeDocument/2006/relationships/image" Target="../media/image372.png"/><Relationship Id="rId295" Type="http://schemas.openxmlformats.org/officeDocument/2006/relationships/image" Target="../media/image393.png"/><Relationship Id="rId309" Type="http://schemas.openxmlformats.org/officeDocument/2006/relationships/image" Target="../media/image400.png"/><Relationship Id="rId460" Type="http://schemas.openxmlformats.org/officeDocument/2006/relationships/customXml" Target="../ink/ink633.xml"/><Relationship Id="rId516" Type="http://schemas.openxmlformats.org/officeDocument/2006/relationships/customXml" Target="../ink/ink661.xml"/><Relationship Id="rId48" Type="http://schemas.openxmlformats.org/officeDocument/2006/relationships/customXml" Target="../ink/ink427.xml"/><Relationship Id="rId113" Type="http://schemas.openxmlformats.org/officeDocument/2006/relationships/image" Target="../media/image303.png"/><Relationship Id="rId320" Type="http://schemas.openxmlformats.org/officeDocument/2006/relationships/customXml" Target="../ink/ink563.xml"/><Relationship Id="rId155" Type="http://schemas.openxmlformats.org/officeDocument/2006/relationships/image" Target="../media/image323.png"/><Relationship Id="rId197" Type="http://schemas.openxmlformats.org/officeDocument/2006/relationships/image" Target="../media/image344.png"/><Relationship Id="rId362" Type="http://schemas.openxmlformats.org/officeDocument/2006/relationships/customXml" Target="../ink/ink584.xml"/><Relationship Id="rId418" Type="http://schemas.openxmlformats.org/officeDocument/2006/relationships/customXml" Target="../ink/ink612.xml"/><Relationship Id="rId222" Type="http://schemas.openxmlformats.org/officeDocument/2006/relationships/customXml" Target="../ink/ink514.xml"/><Relationship Id="rId264" Type="http://schemas.openxmlformats.org/officeDocument/2006/relationships/customXml" Target="../ink/ink535.xml"/><Relationship Id="rId471" Type="http://schemas.openxmlformats.org/officeDocument/2006/relationships/image" Target="../media/image480.png"/><Relationship Id="rId17" Type="http://schemas.openxmlformats.org/officeDocument/2006/relationships/image" Target="../media/image255.png"/><Relationship Id="rId59" Type="http://schemas.openxmlformats.org/officeDocument/2006/relationships/image" Target="../media/image276.png"/><Relationship Id="rId124" Type="http://schemas.openxmlformats.org/officeDocument/2006/relationships/customXml" Target="../ink/ink465.xml"/><Relationship Id="rId527" Type="http://schemas.openxmlformats.org/officeDocument/2006/relationships/image" Target="../media/image508.png"/><Relationship Id="rId70" Type="http://schemas.openxmlformats.org/officeDocument/2006/relationships/customXml" Target="../ink/ink438.xml"/><Relationship Id="rId166" Type="http://schemas.openxmlformats.org/officeDocument/2006/relationships/customXml" Target="../ink/ink486.xml"/><Relationship Id="rId331" Type="http://schemas.openxmlformats.org/officeDocument/2006/relationships/image" Target="../media/image411.png"/><Relationship Id="rId373" Type="http://schemas.openxmlformats.org/officeDocument/2006/relationships/image" Target="../media/image432.png"/><Relationship Id="rId429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2.png"/><Relationship Id="rId440" Type="http://schemas.openxmlformats.org/officeDocument/2006/relationships/customXml" Target="../ink/ink623.xml"/><Relationship Id="rId28" Type="http://schemas.openxmlformats.org/officeDocument/2006/relationships/customXml" Target="../ink/ink417.xml"/><Relationship Id="rId275" Type="http://schemas.openxmlformats.org/officeDocument/2006/relationships/image" Target="../media/image383.png"/><Relationship Id="rId300" Type="http://schemas.openxmlformats.org/officeDocument/2006/relationships/customXml" Target="../ink/ink553.xml"/><Relationship Id="rId482" Type="http://schemas.openxmlformats.org/officeDocument/2006/relationships/customXml" Target="../ink/ink644.xml"/><Relationship Id="rId81" Type="http://schemas.openxmlformats.org/officeDocument/2006/relationships/image" Target="../media/image287.png"/><Relationship Id="rId135" Type="http://schemas.openxmlformats.org/officeDocument/2006/relationships/image" Target="../media/image313.png"/><Relationship Id="rId177" Type="http://schemas.openxmlformats.org/officeDocument/2006/relationships/image" Target="../media/image334.png"/><Relationship Id="rId342" Type="http://schemas.openxmlformats.org/officeDocument/2006/relationships/customXml" Target="../ink/ink574.xml"/><Relationship Id="rId384" Type="http://schemas.openxmlformats.org/officeDocument/2006/relationships/customXml" Target="../ink/ink595.xml"/><Relationship Id="rId202" Type="http://schemas.openxmlformats.org/officeDocument/2006/relationships/customXml" Target="../ink/ink504.xml"/><Relationship Id="rId244" Type="http://schemas.openxmlformats.org/officeDocument/2006/relationships/customXml" Target="../ink/ink525.xml"/><Relationship Id="rId39" Type="http://schemas.openxmlformats.org/officeDocument/2006/relationships/image" Target="../media/image266.png"/><Relationship Id="rId286" Type="http://schemas.openxmlformats.org/officeDocument/2006/relationships/customXml" Target="../ink/ink546.xml"/><Relationship Id="rId451" Type="http://schemas.openxmlformats.org/officeDocument/2006/relationships/image" Target="../media/image470.png"/><Relationship Id="rId493" Type="http://schemas.openxmlformats.org/officeDocument/2006/relationships/image" Target="../media/image491.png"/><Relationship Id="rId507" Type="http://schemas.openxmlformats.org/officeDocument/2006/relationships/image" Target="../media/image498.png"/><Relationship Id="rId50" Type="http://schemas.openxmlformats.org/officeDocument/2006/relationships/customXml" Target="../ink/ink428.xml"/><Relationship Id="rId104" Type="http://schemas.openxmlformats.org/officeDocument/2006/relationships/customXml" Target="../ink/ink455.xml"/><Relationship Id="rId146" Type="http://schemas.openxmlformats.org/officeDocument/2006/relationships/customXml" Target="../ink/ink476.xml"/><Relationship Id="rId188" Type="http://schemas.openxmlformats.org/officeDocument/2006/relationships/customXml" Target="../ink/ink497.xml"/><Relationship Id="rId311" Type="http://schemas.openxmlformats.org/officeDocument/2006/relationships/image" Target="../media/image401.png"/><Relationship Id="rId353" Type="http://schemas.openxmlformats.org/officeDocument/2006/relationships/image" Target="../media/image422.png"/><Relationship Id="rId395" Type="http://schemas.openxmlformats.org/officeDocument/2006/relationships/image" Target="../media/image443.png"/><Relationship Id="rId409" Type="http://schemas.openxmlformats.org/officeDocument/2006/relationships/image" Target="../media/image449.png"/><Relationship Id="rId92" Type="http://schemas.openxmlformats.org/officeDocument/2006/relationships/customXml" Target="../ink/ink449.xml"/><Relationship Id="rId213" Type="http://schemas.openxmlformats.org/officeDocument/2006/relationships/image" Target="../media/image352.png"/><Relationship Id="rId420" Type="http://schemas.openxmlformats.org/officeDocument/2006/relationships/customXml" Target="../ink/ink613.xml"/><Relationship Id="rId255" Type="http://schemas.openxmlformats.org/officeDocument/2006/relationships/image" Target="../media/image373.png"/><Relationship Id="rId297" Type="http://schemas.openxmlformats.org/officeDocument/2006/relationships/image" Target="../media/image394.png"/><Relationship Id="rId462" Type="http://schemas.openxmlformats.org/officeDocument/2006/relationships/customXml" Target="../ink/ink634.xml"/><Relationship Id="rId518" Type="http://schemas.openxmlformats.org/officeDocument/2006/relationships/customXml" Target="../ink/ink662.xml"/><Relationship Id="rId115" Type="http://schemas.openxmlformats.org/officeDocument/2006/relationships/image" Target="../media/image224.png"/><Relationship Id="rId157" Type="http://schemas.openxmlformats.org/officeDocument/2006/relationships/image" Target="../media/image324.png"/><Relationship Id="rId322" Type="http://schemas.openxmlformats.org/officeDocument/2006/relationships/customXml" Target="../ink/ink564.xml"/><Relationship Id="rId364" Type="http://schemas.openxmlformats.org/officeDocument/2006/relationships/customXml" Target="../ink/ink585.xml"/><Relationship Id="rId61" Type="http://schemas.openxmlformats.org/officeDocument/2006/relationships/image" Target="../media/image277.png"/><Relationship Id="rId199" Type="http://schemas.openxmlformats.org/officeDocument/2006/relationships/image" Target="../media/image345.png"/><Relationship Id="rId19" Type="http://schemas.openxmlformats.org/officeDocument/2006/relationships/image" Target="../media/image256.png"/><Relationship Id="rId224" Type="http://schemas.openxmlformats.org/officeDocument/2006/relationships/customXml" Target="../ink/ink515.xml"/><Relationship Id="rId266" Type="http://schemas.openxmlformats.org/officeDocument/2006/relationships/customXml" Target="../ink/ink536.xml"/><Relationship Id="rId431" Type="http://schemas.openxmlformats.org/officeDocument/2006/relationships/image" Target="../media/image460.png"/><Relationship Id="rId473" Type="http://schemas.openxmlformats.org/officeDocument/2006/relationships/image" Target="../media/image481.png"/><Relationship Id="rId529" Type="http://schemas.openxmlformats.org/officeDocument/2006/relationships/image" Target="../media/image509.png"/><Relationship Id="rId30" Type="http://schemas.openxmlformats.org/officeDocument/2006/relationships/customXml" Target="../ink/ink418.xml"/><Relationship Id="rId126" Type="http://schemas.openxmlformats.org/officeDocument/2006/relationships/customXml" Target="../ink/ink466.xml"/><Relationship Id="rId168" Type="http://schemas.openxmlformats.org/officeDocument/2006/relationships/customXml" Target="../ink/ink487.xml"/><Relationship Id="rId333" Type="http://schemas.openxmlformats.org/officeDocument/2006/relationships/image" Target="../media/image412.png"/><Relationship Id="rId72" Type="http://schemas.openxmlformats.org/officeDocument/2006/relationships/customXml" Target="../ink/ink439.xml"/><Relationship Id="rId375" Type="http://schemas.openxmlformats.org/officeDocument/2006/relationships/image" Target="../media/image433.png"/><Relationship Id="rId3" Type="http://schemas.openxmlformats.org/officeDocument/2006/relationships/image" Target="../media/image248.png"/><Relationship Id="rId235" Type="http://schemas.openxmlformats.org/officeDocument/2006/relationships/image" Target="../media/image363.png"/><Relationship Id="rId277" Type="http://schemas.openxmlformats.org/officeDocument/2006/relationships/image" Target="../media/image384.png"/><Relationship Id="rId400" Type="http://schemas.openxmlformats.org/officeDocument/2006/relationships/customXml" Target="../ink/ink603.xml"/><Relationship Id="rId442" Type="http://schemas.openxmlformats.org/officeDocument/2006/relationships/customXml" Target="../ink/ink624.xml"/><Relationship Id="rId484" Type="http://schemas.openxmlformats.org/officeDocument/2006/relationships/customXml" Target="../ink/ink645.xml"/><Relationship Id="rId137" Type="http://schemas.openxmlformats.org/officeDocument/2006/relationships/image" Target="../media/image314.png"/><Relationship Id="rId302" Type="http://schemas.openxmlformats.org/officeDocument/2006/relationships/customXml" Target="../ink/ink554.xml"/><Relationship Id="rId344" Type="http://schemas.openxmlformats.org/officeDocument/2006/relationships/customXml" Target="../ink/ink575.xml"/><Relationship Id="rId41" Type="http://schemas.openxmlformats.org/officeDocument/2006/relationships/image" Target="../media/image267.png"/><Relationship Id="rId83" Type="http://schemas.openxmlformats.org/officeDocument/2006/relationships/image" Target="../media/image288.png"/><Relationship Id="rId179" Type="http://schemas.openxmlformats.org/officeDocument/2006/relationships/image" Target="../media/image335.png"/><Relationship Id="rId386" Type="http://schemas.openxmlformats.org/officeDocument/2006/relationships/customXml" Target="../ink/ink596.xml"/><Relationship Id="rId190" Type="http://schemas.openxmlformats.org/officeDocument/2006/relationships/customXml" Target="../ink/ink498.xml"/><Relationship Id="rId204" Type="http://schemas.openxmlformats.org/officeDocument/2006/relationships/customXml" Target="../ink/ink505.xml"/><Relationship Id="rId246" Type="http://schemas.openxmlformats.org/officeDocument/2006/relationships/customXml" Target="../ink/ink526.xml"/><Relationship Id="rId288" Type="http://schemas.openxmlformats.org/officeDocument/2006/relationships/customXml" Target="../ink/ink547.xml"/><Relationship Id="rId411" Type="http://schemas.openxmlformats.org/officeDocument/2006/relationships/image" Target="../media/image450.png"/><Relationship Id="rId453" Type="http://schemas.openxmlformats.org/officeDocument/2006/relationships/image" Target="../media/image471.png"/><Relationship Id="rId509" Type="http://schemas.openxmlformats.org/officeDocument/2006/relationships/image" Target="../media/image499.png"/><Relationship Id="rId106" Type="http://schemas.openxmlformats.org/officeDocument/2006/relationships/customXml" Target="../ink/ink456.xml"/><Relationship Id="rId313" Type="http://schemas.openxmlformats.org/officeDocument/2006/relationships/image" Target="../media/image402.png"/><Relationship Id="rId495" Type="http://schemas.openxmlformats.org/officeDocument/2006/relationships/image" Target="../media/image492.png"/><Relationship Id="rId10" Type="http://schemas.openxmlformats.org/officeDocument/2006/relationships/customXml" Target="../ink/ink408.xml"/><Relationship Id="rId52" Type="http://schemas.openxmlformats.org/officeDocument/2006/relationships/customXml" Target="../ink/ink429.xml"/><Relationship Id="rId94" Type="http://schemas.openxmlformats.org/officeDocument/2006/relationships/customXml" Target="../ink/ink450.xml"/><Relationship Id="rId148" Type="http://schemas.openxmlformats.org/officeDocument/2006/relationships/customXml" Target="../ink/ink477.xml"/><Relationship Id="rId355" Type="http://schemas.openxmlformats.org/officeDocument/2006/relationships/image" Target="../media/image423.png"/><Relationship Id="rId397" Type="http://schemas.openxmlformats.org/officeDocument/2006/relationships/image" Target="../media/image444.png"/><Relationship Id="rId520" Type="http://schemas.openxmlformats.org/officeDocument/2006/relationships/customXml" Target="../ink/ink663.xml"/><Relationship Id="rId215" Type="http://schemas.openxmlformats.org/officeDocument/2006/relationships/image" Target="../media/image353.png"/><Relationship Id="rId257" Type="http://schemas.openxmlformats.org/officeDocument/2006/relationships/image" Target="../media/image374.png"/><Relationship Id="rId422" Type="http://schemas.openxmlformats.org/officeDocument/2006/relationships/customXml" Target="../ink/ink614.xml"/><Relationship Id="rId464" Type="http://schemas.openxmlformats.org/officeDocument/2006/relationships/customXml" Target="../ink/ink635.xml"/><Relationship Id="rId299" Type="http://schemas.openxmlformats.org/officeDocument/2006/relationships/image" Target="../media/image395.png"/><Relationship Id="rId63" Type="http://schemas.openxmlformats.org/officeDocument/2006/relationships/image" Target="../media/image278.png"/><Relationship Id="rId159" Type="http://schemas.openxmlformats.org/officeDocument/2006/relationships/image" Target="../media/image325.png"/><Relationship Id="rId366" Type="http://schemas.openxmlformats.org/officeDocument/2006/relationships/customXml" Target="../ink/ink586.xml"/><Relationship Id="rId226" Type="http://schemas.openxmlformats.org/officeDocument/2006/relationships/customXml" Target="../ink/ink516.xml"/><Relationship Id="rId433" Type="http://schemas.openxmlformats.org/officeDocument/2006/relationships/image" Target="../media/image461.png"/><Relationship Id="rId74" Type="http://schemas.openxmlformats.org/officeDocument/2006/relationships/customXml" Target="../ink/ink440.xml"/><Relationship Id="rId377" Type="http://schemas.openxmlformats.org/officeDocument/2006/relationships/image" Target="../media/image434.png"/><Relationship Id="rId500" Type="http://schemas.openxmlformats.org/officeDocument/2006/relationships/customXml" Target="../ink/ink65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4.png"/><Relationship Id="rId21" Type="http://schemas.openxmlformats.org/officeDocument/2006/relationships/image" Target="../media/image516.png"/><Relationship Id="rId42" Type="http://schemas.openxmlformats.org/officeDocument/2006/relationships/customXml" Target="../ink/ink689.xml"/><Relationship Id="rId63" Type="http://schemas.openxmlformats.org/officeDocument/2006/relationships/image" Target="../media/image537.png"/><Relationship Id="rId84" Type="http://schemas.openxmlformats.org/officeDocument/2006/relationships/customXml" Target="../ink/ink710.xml"/><Relationship Id="rId138" Type="http://schemas.openxmlformats.org/officeDocument/2006/relationships/customXml" Target="../ink/ink737.xml"/><Relationship Id="rId159" Type="http://schemas.openxmlformats.org/officeDocument/2006/relationships/image" Target="../media/image585.png"/><Relationship Id="rId170" Type="http://schemas.openxmlformats.org/officeDocument/2006/relationships/customXml" Target="../ink/ink753.xml"/><Relationship Id="rId191" Type="http://schemas.openxmlformats.org/officeDocument/2006/relationships/image" Target="../media/image601.png"/><Relationship Id="rId205" Type="http://schemas.openxmlformats.org/officeDocument/2006/relationships/image" Target="../media/image2.png"/><Relationship Id="rId226" Type="http://schemas.openxmlformats.org/officeDocument/2006/relationships/customXml" Target="../ink/ink781.xml"/><Relationship Id="rId107" Type="http://schemas.openxmlformats.org/officeDocument/2006/relationships/image" Target="../media/image559.png"/><Relationship Id="rId11" Type="http://schemas.openxmlformats.org/officeDocument/2006/relationships/image" Target="../media/image511.png"/><Relationship Id="rId32" Type="http://schemas.openxmlformats.org/officeDocument/2006/relationships/customXml" Target="../ink/ink684.xml"/><Relationship Id="rId53" Type="http://schemas.openxmlformats.org/officeDocument/2006/relationships/image" Target="../media/image532.png"/><Relationship Id="rId74" Type="http://schemas.openxmlformats.org/officeDocument/2006/relationships/customXml" Target="../ink/ink705.xml"/><Relationship Id="rId128" Type="http://schemas.openxmlformats.org/officeDocument/2006/relationships/customXml" Target="../ink/ink732.xml"/><Relationship Id="rId149" Type="http://schemas.openxmlformats.org/officeDocument/2006/relationships/image" Target="../media/image580.png"/><Relationship Id="rId5" Type="http://schemas.openxmlformats.org/officeDocument/2006/relationships/image" Target="../media/image5080.png"/><Relationship Id="rId95" Type="http://schemas.openxmlformats.org/officeDocument/2006/relationships/image" Target="../media/image553.png"/><Relationship Id="rId160" Type="http://schemas.openxmlformats.org/officeDocument/2006/relationships/customXml" Target="../ink/ink748.xml"/><Relationship Id="rId181" Type="http://schemas.openxmlformats.org/officeDocument/2006/relationships/image" Target="../media/image596.png"/><Relationship Id="rId216" Type="http://schemas.openxmlformats.org/officeDocument/2006/relationships/customXml" Target="../ink/ink776.xml"/><Relationship Id="rId22" Type="http://schemas.openxmlformats.org/officeDocument/2006/relationships/customXml" Target="../ink/ink679.xml"/><Relationship Id="rId43" Type="http://schemas.openxmlformats.org/officeDocument/2006/relationships/image" Target="../media/image527.png"/><Relationship Id="rId64" Type="http://schemas.openxmlformats.org/officeDocument/2006/relationships/customXml" Target="../ink/ink700.xml"/><Relationship Id="rId118" Type="http://schemas.openxmlformats.org/officeDocument/2006/relationships/customXml" Target="../ink/ink727.xml"/><Relationship Id="rId139" Type="http://schemas.openxmlformats.org/officeDocument/2006/relationships/image" Target="../media/image575.png"/><Relationship Id="rId85" Type="http://schemas.openxmlformats.org/officeDocument/2006/relationships/image" Target="../media/image548.png"/><Relationship Id="rId150" Type="http://schemas.openxmlformats.org/officeDocument/2006/relationships/customXml" Target="../ink/ink743.xml"/><Relationship Id="rId171" Type="http://schemas.openxmlformats.org/officeDocument/2006/relationships/image" Target="../media/image591.png"/><Relationship Id="rId192" Type="http://schemas.openxmlformats.org/officeDocument/2006/relationships/customXml" Target="../ink/ink764.xml"/><Relationship Id="rId206" Type="http://schemas.openxmlformats.org/officeDocument/2006/relationships/customXml" Target="../ink/ink771.xml"/><Relationship Id="rId227" Type="http://schemas.openxmlformats.org/officeDocument/2006/relationships/image" Target="../media/image618.png"/><Relationship Id="rId12" Type="http://schemas.openxmlformats.org/officeDocument/2006/relationships/customXml" Target="../ink/ink674.xml"/><Relationship Id="rId33" Type="http://schemas.openxmlformats.org/officeDocument/2006/relationships/image" Target="../media/image522.png"/><Relationship Id="rId108" Type="http://schemas.openxmlformats.org/officeDocument/2006/relationships/customXml" Target="../ink/ink722.xml"/><Relationship Id="rId129" Type="http://schemas.openxmlformats.org/officeDocument/2006/relationships/image" Target="../media/image570.png"/><Relationship Id="rId54" Type="http://schemas.openxmlformats.org/officeDocument/2006/relationships/customXml" Target="../ink/ink695.xml"/><Relationship Id="rId75" Type="http://schemas.openxmlformats.org/officeDocument/2006/relationships/image" Target="../media/image543.png"/><Relationship Id="rId96" Type="http://schemas.openxmlformats.org/officeDocument/2006/relationships/customXml" Target="../ink/ink716.xml"/><Relationship Id="rId140" Type="http://schemas.openxmlformats.org/officeDocument/2006/relationships/customXml" Target="../ink/ink738.xml"/><Relationship Id="rId161" Type="http://schemas.openxmlformats.org/officeDocument/2006/relationships/image" Target="../media/image586.png"/><Relationship Id="rId182" Type="http://schemas.openxmlformats.org/officeDocument/2006/relationships/customXml" Target="../ink/ink759.xml"/><Relationship Id="rId217" Type="http://schemas.openxmlformats.org/officeDocument/2006/relationships/image" Target="../media/image613.png"/><Relationship Id="rId6" Type="http://schemas.openxmlformats.org/officeDocument/2006/relationships/customXml" Target="../ink/ink671.xml"/><Relationship Id="rId23" Type="http://schemas.openxmlformats.org/officeDocument/2006/relationships/image" Target="../media/image517.png"/><Relationship Id="rId119" Type="http://schemas.openxmlformats.org/officeDocument/2006/relationships/image" Target="../media/image565.png"/><Relationship Id="rId44" Type="http://schemas.openxmlformats.org/officeDocument/2006/relationships/customXml" Target="../ink/ink690.xml"/><Relationship Id="rId65" Type="http://schemas.openxmlformats.org/officeDocument/2006/relationships/image" Target="../media/image538.png"/><Relationship Id="rId86" Type="http://schemas.openxmlformats.org/officeDocument/2006/relationships/customXml" Target="../ink/ink711.xml"/><Relationship Id="rId130" Type="http://schemas.openxmlformats.org/officeDocument/2006/relationships/customXml" Target="../ink/ink733.xml"/><Relationship Id="rId151" Type="http://schemas.openxmlformats.org/officeDocument/2006/relationships/image" Target="../media/image581.png"/><Relationship Id="rId172" Type="http://schemas.openxmlformats.org/officeDocument/2006/relationships/customXml" Target="../ink/ink754.xml"/><Relationship Id="rId193" Type="http://schemas.openxmlformats.org/officeDocument/2006/relationships/image" Target="../media/image602.png"/><Relationship Id="rId207" Type="http://schemas.openxmlformats.org/officeDocument/2006/relationships/image" Target="../media/image608.png"/><Relationship Id="rId228" Type="http://schemas.openxmlformats.org/officeDocument/2006/relationships/customXml" Target="../ink/ink782.xml"/><Relationship Id="rId13" Type="http://schemas.openxmlformats.org/officeDocument/2006/relationships/image" Target="../media/image512.png"/><Relationship Id="rId109" Type="http://schemas.openxmlformats.org/officeDocument/2006/relationships/image" Target="../media/image560.png"/><Relationship Id="rId34" Type="http://schemas.openxmlformats.org/officeDocument/2006/relationships/customXml" Target="../ink/ink685.xml"/><Relationship Id="rId55" Type="http://schemas.openxmlformats.org/officeDocument/2006/relationships/image" Target="../media/image533.png"/><Relationship Id="rId76" Type="http://schemas.openxmlformats.org/officeDocument/2006/relationships/customXml" Target="../ink/ink706.xml"/><Relationship Id="rId97" Type="http://schemas.openxmlformats.org/officeDocument/2006/relationships/image" Target="../media/image554.png"/><Relationship Id="rId120" Type="http://schemas.openxmlformats.org/officeDocument/2006/relationships/customXml" Target="../ink/ink728.xml"/><Relationship Id="rId141" Type="http://schemas.openxmlformats.org/officeDocument/2006/relationships/image" Target="../media/image576.png"/><Relationship Id="rId7" Type="http://schemas.openxmlformats.org/officeDocument/2006/relationships/image" Target="../media/image5090.png"/><Relationship Id="rId162" Type="http://schemas.openxmlformats.org/officeDocument/2006/relationships/customXml" Target="../ink/ink749.xml"/><Relationship Id="rId183" Type="http://schemas.openxmlformats.org/officeDocument/2006/relationships/image" Target="../media/image597.png"/><Relationship Id="rId218" Type="http://schemas.openxmlformats.org/officeDocument/2006/relationships/customXml" Target="../ink/ink777.xml"/><Relationship Id="rId24" Type="http://schemas.openxmlformats.org/officeDocument/2006/relationships/customXml" Target="../ink/ink680.xml"/><Relationship Id="rId45" Type="http://schemas.openxmlformats.org/officeDocument/2006/relationships/image" Target="../media/image528.png"/><Relationship Id="rId66" Type="http://schemas.openxmlformats.org/officeDocument/2006/relationships/customXml" Target="../ink/ink701.xml"/><Relationship Id="rId87" Type="http://schemas.openxmlformats.org/officeDocument/2006/relationships/image" Target="../media/image549.png"/><Relationship Id="rId110" Type="http://schemas.openxmlformats.org/officeDocument/2006/relationships/customXml" Target="../ink/ink723.xml"/><Relationship Id="rId131" Type="http://schemas.openxmlformats.org/officeDocument/2006/relationships/image" Target="../media/image571.png"/><Relationship Id="rId152" Type="http://schemas.openxmlformats.org/officeDocument/2006/relationships/customXml" Target="../ink/ink744.xml"/><Relationship Id="rId173" Type="http://schemas.openxmlformats.org/officeDocument/2006/relationships/image" Target="../media/image592.png"/><Relationship Id="rId194" Type="http://schemas.openxmlformats.org/officeDocument/2006/relationships/customXml" Target="../ink/ink765.xml"/><Relationship Id="rId208" Type="http://schemas.openxmlformats.org/officeDocument/2006/relationships/customXml" Target="../ink/ink772.xml"/><Relationship Id="rId229" Type="http://schemas.openxmlformats.org/officeDocument/2006/relationships/image" Target="../media/image619.png"/><Relationship Id="rId14" Type="http://schemas.openxmlformats.org/officeDocument/2006/relationships/customXml" Target="../ink/ink675.xml"/><Relationship Id="rId35" Type="http://schemas.openxmlformats.org/officeDocument/2006/relationships/image" Target="../media/image523.png"/><Relationship Id="rId56" Type="http://schemas.openxmlformats.org/officeDocument/2006/relationships/customXml" Target="../ink/ink696.xml"/><Relationship Id="rId77" Type="http://schemas.openxmlformats.org/officeDocument/2006/relationships/image" Target="../media/image544.png"/><Relationship Id="rId100" Type="http://schemas.openxmlformats.org/officeDocument/2006/relationships/customXml" Target="../ink/ink718.xml"/><Relationship Id="rId8" Type="http://schemas.openxmlformats.org/officeDocument/2006/relationships/customXml" Target="../ink/ink672.xml"/><Relationship Id="rId98" Type="http://schemas.openxmlformats.org/officeDocument/2006/relationships/customXml" Target="../ink/ink717.xml"/><Relationship Id="rId121" Type="http://schemas.openxmlformats.org/officeDocument/2006/relationships/image" Target="../media/image566.png"/><Relationship Id="rId142" Type="http://schemas.openxmlformats.org/officeDocument/2006/relationships/customXml" Target="../ink/ink739.xml"/><Relationship Id="rId163" Type="http://schemas.openxmlformats.org/officeDocument/2006/relationships/image" Target="../media/image587.png"/><Relationship Id="rId184" Type="http://schemas.openxmlformats.org/officeDocument/2006/relationships/customXml" Target="../ink/ink760.xml"/><Relationship Id="rId219" Type="http://schemas.openxmlformats.org/officeDocument/2006/relationships/image" Target="../media/image614.png"/><Relationship Id="rId25" Type="http://schemas.openxmlformats.org/officeDocument/2006/relationships/image" Target="../media/image518.png"/><Relationship Id="rId46" Type="http://schemas.openxmlformats.org/officeDocument/2006/relationships/customXml" Target="../ink/ink691.xml"/><Relationship Id="rId67" Type="http://schemas.openxmlformats.org/officeDocument/2006/relationships/image" Target="../media/image539.png"/><Relationship Id="rId116" Type="http://schemas.openxmlformats.org/officeDocument/2006/relationships/customXml" Target="../ink/ink726.xml"/><Relationship Id="rId137" Type="http://schemas.openxmlformats.org/officeDocument/2006/relationships/image" Target="../media/image574.png"/><Relationship Id="rId158" Type="http://schemas.openxmlformats.org/officeDocument/2006/relationships/customXml" Target="../ink/ink747.xml"/><Relationship Id="rId20" Type="http://schemas.openxmlformats.org/officeDocument/2006/relationships/customXml" Target="../ink/ink678.xml"/><Relationship Id="rId41" Type="http://schemas.openxmlformats.org/officeDocument/2006/relationships/image" Target="../media/image526.png"/><Relationship Id="rId62" Type="http://schemas.openxmlformats.org/officeDocument/2006/relationships/customXml" Target="../ink/ink699.xml"/><Relationship Id="rId83" Type="http://schemas.openxmlformats.org/officeDocument/2006/relationships/image" Target="../media/image547.png"/><Relationship Id="rId88" Type="http://schemas.openxmlformats.org/officeDocument/2006/relationships/customXml" Target="../ink/ink712.xml"/><Relationship Id="rId111" Type="http://schemas.openxmlformats.org/officeDocument/2006/relationships/image" Target="../media/image561.png"/><Relationship Id="rId132" Type="http://schemas.openxmlformats.org/officeDocument/2006/relationships/customXml" Target="../ink/ink734.xml"/><Relationship Id="rId153" Type="http://schemas.openxmlformats.org/officeDocument/2006/relationships/image" Target="../media/image582.png"/><Relationship Id="rId174" Type="http://schemas.openxmlformats.org/officeDocument/2006/relationships/customXml" Target="../ink/ink755.xml"/><Relationship Id="rId179" Type="http://schemas.openxmlformats.org/officeDocument/2006/relationships/image" Target="../media/image595.png"/><Relationship Id="rId195" Type="http://schemas.openxmlformats.org/officeDocument/2006/relationships/image" Target="../media/image603.png"/><Relationship Id="rId209" Type="http://schemas.openxmlformats.org/officeDocument/2006/relationships/image" Target="../media/image609.png"/><Relationship Id="rId190" Type="http://schemas.openxmlformats.org/officeDocument/2006/relationships/customXml" Target="../ink/ink763.xml"/><Relationship Id="rId204" Type="http://schemas.openxmlformats.org/officeDocument/2006/relationships/customXml" Target="../ink/ink770.xml"/><Relationship Id="rId220" Type="http://schemas.openxmlformats.org/officeDocument/2006/relationships/customXml" Target="../ink/ink778.xml"/><Relationship Id="rId225" Type="http://schemas.openxmlformats.org/officeDocument/2006/relationships/image" Target="../media/image617.png"/><Relationship Id="rId15" Type="http://schemas.openxmlformats.org/officeDocument/2006/relationships/image" Target="../media/image513.png"/><Relationship Id="rId36" Type="http://schemas.openxmlformats.org/officeDocument/2006/relationships/customXml" Target="../ink/ink686.xml"/><Relationship Id="rId57" Type="http://schemas.openxmlformats.org/officeDocument/2006/relationships/image" Target="../media/image534.png"/><Relationship Id="rId106" Type="http://schemas.openxmlformats.org/officeDocument/2006/relationships/customXml" Target="../ink/ink721.xml"/><Relationship Id="rId127" Type="http://schemas.openxmlformats.org/officeDocument/2006/relationships/image" Target="../media/image569.png"/><Relationship Id="rId10" Type="http://schemas.openxmlformats.org/officeDocument/2006/relationships/customXml" Target="../ink/ink673.xml"/><Relationship Id="rId31" Type="http://schemas.openxmlformats.org/officeDocument/2006/relationships/image" Target="../media/image521.png"/><Relationship Id="rId52" Type="http://schemas.openxmlformats.org/officeDocument/2006/relationships/customXml" Target="../ink/ink694.xml"/><Relationship Id="rId73" Type="http://schemas.openxmlformats.org/officeDocument/2006/relationships/image" Target="../media/image542.png"/><Relationship Id="rId78" Type="http://schemas.openxmlformats.org/officeDocument/2006/relationships/customXml" Target="../ink/ink707.xml"/><Relationship Id="rId94" Type="http://schemas.openxmlformats.org/officeDocument/2006/relationships/customXml" Target="../ink/ink715.xml"/><Relationship Id="rId99" Type="http://schemas.openxmlformats.org/officeDocument/2006/relationships/image" Target="../media/image555.png"/><Relationship Id="rId101" Type="http://schemas.openxmlformats.org/officeDocument/2006/relationships/image" Target="../media/image556.png"/><Relationship Id="rId122" Type="http://schemas.openxmlformats.org/officeDocument/2006/relationships/customXml" Target="../ink/ink729.xml"/><Relationship Id="rId143" Type="http://schemas.openxmlformats.org/officeDocument/2006/relationships/image" Target="../media/image577.png"/><Relationship Id="rId148" Type="http://schemas.openxmlformats.org/officeDocument/2006/relationships/customXml" Target="../ink/ink742.xml"/><Relationship Id="rId164" Type="http://schemas.openxmlformats.org/officeDocument/2006/relationships/customXml" Target="../ink/ink750.xml"/><Relationship Id="rId169" Type="http://schemas.openxmlformats.org/officeDocument/2006/relationships/image" Target="../media/image590.png"/><Relationship Id="rId185" Type="http://schemas.openxmlformats.org/officeDocument/2006/relationships/image" Target="../media/image598.png"/><Relationship Id="rId4" Type="http://schemas.openxmlformats.org/officeDocument/2006/relationships/customXml" Target="../ink/ink670.xml"/><Relationship Id="rId9" Type="http://schemas.openxmlformats.org/officeDocument/2006/relationships/image" Target="../media/image5100.png"/><Relationship Id="rId180" Type="http://schemas.openxmlformats.org/officeDocument/2006/relationships/customXml" Target="../ink/ink758.xml"/><Relationship Id="rId210" Type="http://schemas.openxmlformats.org/officeDocument/2006/relationships/customXml" Target="../ink/ink773.xml"/><Relationship Id="rId215" Type="http://schemas.openxmlformats.org/officeDocument/2006/relationships/image" Target="../media/image612.png"/><Relationship Id="rId26" Type="http://schemas.openxmlformats.org/officeDocument/2006/relationships/customXml" Target="../ink/ink681.xml"/><Relationship Id="rId47" Type="http://schemas.openxmlformats.org/officeDocument/2006/relationships/image" Target="../media/image529.png"/><Relationship Id="rId68" Type="http://schemas.openxmlformats.org/officeDocument/2006/relationships/customXml" Target="../ink/ink702.xml"/><Relationship Id="rId89" Type="http://schemas.openxmlformats.org/officeDocument/2006/relationships/image" Target="../media/image550.png"/><Relationship Id="rId112" Type="http://schemas.openxmlformats.org/officeDocument/2006/relationships/customXml" Target="../ink/ink724.xml"/><Relationship Id="rId133" Type="http://schemas.openxmlformats.org/officeDocument/2006/relationships/image" Target="../media/image572.png"/><Relationship Id="rId154" Type="http://schemas.openxmlformats.org/officeDocument/2006/relationships/customXml" Target="../ink/ink745.xml"/><Relationship Id="rId175" Type="http://schemas.openxmlformats.org/officeDocument/2006/relationships/image" Target="../media/image593.png"/><Relationship Id="rId196" Type="http://schemas.openxmlformats.org/officeDocument/2006/relationships/customXml" Target="../ink/ink766.xml"/><Relationship Id="rId200" Type="http://schemas.openxmlformats.org/officeDocument/2006/relationships/customXml" Target="../ink/ink768.xml"/><Relationship Id="rId16" Type="http://schemas.openxmlformats.org/officeDocument/2006/relationships/customXml" Target="../ink/ink676.xml"/><Relationship Id="rId221" Type="http://schemas.openxmlformats.org/officeDocument/2006/relationships/image" Target="../media/image615.png"/><Relationship Id="rId37" Type="http://schemas.openxmlformats.org/officeDocument/2006/relationships/image" Target="../media/image524.png"/><Relationship Id="rId58" Type="http://schemas.openxmlformats.org/officeDocument/2006/relationships/customXml" Target="../ink/ink697.xml"/><Relationship Id="rId79" Type="http://schemas.openxmlformats.org/officeDocument/2006/relationships/image" Target="../media/image545.png"/><Relationship Id="rId102" Type="http://schemas.openxmlformats.org/officeDocument/2006/relationships/customXml" Target="../ink/ink719.xml"/><Relationship Id="rId123" Type="http://schemas.openxmlformats.org/officeDocument/2006/relationships/image" Target="../media/image567.png"/><Relationship Id="rId144" Type="http://schemas.openxmlformats.org/officeDocument/2006/relationships/customXml" Target="../ink/ink740.xml"/><Relationship Id="rId90" Type="http://schemas.openxmlformats.org/officeDocument/2006/relationships/customXml" Target="../ink/ink713.xml"/><Relationship Id="rId165" Type="http://schemas.openxmlformats.org/officeDocument/2006/relationships/image" Target="../media/image588.png"/><Relationship Id="rId186" Type="http://schemas.openxmlformats.org/officeDocument/2006/relationships/customXml" Target="../ink/ink761.xml"/><Relationship Id="rId211" Type="http://schemas.openxmlformats.org/officeDocument/2006/relationships/image" Target="../media/image610.png"/><Relationship Id="rId27" Type="http://schemas.openxmlformats.org/officeDocument/2006/relationships/image" Target="../media/image519.png"/><Relationship Id="rId48" Type="http://schemas.openxmlformats.org/officeDocument/2006/relationships/customXml" Target="../ink/ink692.xml"/><Relationship Id="rId69" Type="http://schemas.openxmlformats.org/officeDocument/2006/relationships/image" Target="../media/image540.png"/><Relationship Id="rId113" Type="http://schemas.openxmlformats.org/officeDocument/2006/relationships/image" Target="../media/image562.png"/><Relationship Id="rId134" Type="http://schemas.openxmlformats.org/officeDocument/2006/relationships/customXml" Target="../ink/ink735.xml"/><Relationship Id="rId80" Type="http://schemas.openxmlformats.org/officeDocument/2006/relationships/customXml" Target="../ink/ink708.xml"/><Relationship Id="rId155" Type="http://schemas.openxmlformats.org/officeDocument/2006/relationships/image" Target="../media/image583.png"/><Relationship Id="rId176" Type="http://schemas.openxmlformats.org/officeDocument/2006/relationships/customXml" Target="../ink/ink756.xml"/><Relationship Id="rId197" Type="http://schemas.openxmlformats.org/officeDocument/2006/relationships/image" Target="../media/image604.png"/><Relationship Id="rId201" Type="http://schemas.openxmlformats.org/officeDocument/2006/relationships/image" Target="../media/image606.png"/><Relationship Id="rId222" Type="http://schemas.openxmlformats.org/officeDocument/2006/relationships/customXml" Target="../ink/ink779.xml"/><Relationship Id="rId17" Type="http://schemas.openxmlformats.org/officeDocument/2006/relationships/image" Target="../media/image514.png"/><Relationship Id="rId38" Type="http://schemas.openxmlformats.org/officeDocument/2006/relationships/customXml" Target="../ink/ink687.xml"/><Relationship Id="rId59" Type="http://schemas.openxmlformats.org/officeDocument/2006/relationships/image" Target="../media/image535.png"/><Relationship Id="rId103" Type="http://schemas.openxmlformats.org/officeDocument/2006/relationships/image" Target="../media/image557.png"/><Relationship Id="rId124" Type="http://schemas.openxmlformats.org/officeDocument/2006/relationships/customXml" Target="../ink/ink730.xml"/><Relationship Id="rId70" Type="http://schemas.openxmlformats.org/officeDocument/2006/relationships/customXml" Target="../ink/ink703.xml"/><Relationship Id="rId91" Type="http://schemas.openxmlformats.org/officeDocument/2006/relationships/image" Target="../media/image551.png"/><Relationship Id="rId145" Type="http://schemas.openxmlformats.org/officeDocument/2006/relationships/image" Target="../media/image578.png"/><Relationship Id="rId166" Type="http://schemas.openxmlformats.org/officeDocument/2006/relationships/customXml" Target="../ink/ink751.xml"/><Relationship Id="rId187" Type="http://schemas.openxmlformats.org/officeDocument/2006/relationships/image" Target="../media/image5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74.xml"/><Relationship Id="rId28" Type="http://schemas.openxmlformats.org/officeDocument/2006/relationships/customXml" Target="../ink/ink682.xml"/><Relationship Id="rId49" Type="http://schemas.openxmlformats.org/officeDocument/2006/relationships/image" Target="../media/image530.png"/><Relationship Id="rId114" Type="http://schemas.openxmlformats.org/officeDocument/2006/relationships/customXml" Target="../ink/ink725.xml"/><Relationship Id="rId60" Type="http://schemas.openxmlformats.org/officeDocument/2006/relationships/customXml" Target="../ink/ink698.xml"/><Relationship Id="rId81" Type="http://schemas.openxmlformats.org/officeDocument/2006/relationships/image" Target="../media/image546.png"/><Relationship Id="rId135" Type="http://schemas.openxmlformats.org/officeDocument/2006/relationships/image" Target="../media/image573.png"/><Relationship Id="rId156" Type="http://schemas.openxmlformats.org/officeDocument/2006/relationships/customXml" Target="../ink/ink746.xml"/><Relationship Id="rId177" Type="http://schemas.openxmlformats.org/officeDocument/2006/relationships/image" Target="../media/image594.png"/><Relationship Id="rId198" Type="http://schemas.openxmlformats.org/officeDocument/2006/relationships/customXml" Target="../ink/ink767.xml"/><Relationship Id="rId202" Type="http://schemas.openxmlformats.org/officeDocument/2006/relationships/customXml" Target="../ink/ink769.xml"/><Relationship Id="rId223" Type="http://schemas.openxmlformats.org/officeDocument/2006/relationships/image" Target="../media/image616.png"/><Relationship Id="rId18" Type="http://schemas.openxmlformats.org/officeDocument/2006/relationships/customXml" Target="../ink/ink677.xml"/><Relationship Id="rId39" Type="http://schemas.openxmlformats.org/officeDocument/2006/relationships/image" Target="../media/image525.png"/><Relationship Id="rId50" Type="http://schemas.openxmlformats.org/officeDocument/2006/relationships/customXml" Target="../ink/ink693.xml"/><Relationship Id="rId104" Type="http://schemas.openxmlformats.org/officeDocument/2006/relationships/customXml" Target="../ink/ink720.xml"/><Relationship Id="rId125" Type="http://schemas.openxmlformats.org/officeDocument/2006/relationships/image" Target="../media/image568.png"/><Relationship Id="rId146" Type="http://schemas.openxmlformats.org/officeDocument/2006/relationships/customXml" Target="../ink/ink741.xml"/><Relationship Id="rId167" Type="http://schemas.openxmlformats.org/officeDocument/2006/relationships/image" Target="../media/image589.png"/><Relationship Id="rId188" Type="http://schemas.openxmlformats.org/officeDocument/2006/relationships/customXml" Target="../ink/ink762.xml"/><Relationship Id="rId71" Type="http://schemas.openxmlformats.org/officeDocument/2006/relationships/image" Target="../media/image541.png"/><Relationship Id="rId92" Type="http://schemas.openxmlformats.org/officeDocument/2006/relationships/customXml" Target="../ink/ink714.xml"/><Relationship Id="rId213" Type="http://schemas.openxmlformats.org/officeDocument/2006/relationships/image" Target="../media/image611.png"/><Relationship Id="rId2" Type="http://schemas.openxmlformats.org/officeDocument/2006/relationships/customXml" Target="../ink/ink669.xml"/><Relationship Id="rId29" Type="http://schemas.openxmlformats.org/officeDocument/2006/relationships/image" Target="../media/image520.png"/><Relationship Id="rId40" Type="http://schemas.openxmlformats.org/officeDocument/2006/relationships/customXml" Target="../ink/ink688.xml"/><Relationship Id="rId115" Type="http://schemas.openxmlformats.org/officeDocument/2006/relationships/image" Target="../media/image563.png"/><Relationship Id="rId136" Type="http://schemas.openxmlformats.org/officeDocument/2006/relationships/customXml" Target="../ink/ink736.xml"/><Relationship Id="rId157" Type="http://schemas.openxmlformats.org/officeDocument/2006/relationships/image" Target="../media/image584.png"/><Relationship Id="rId178" Type="http://schemas.openxmlformats.org/officeDocument/2006/relationships/customXml" Target="../ink/ink757.xml"/><Relationship Id="rId61" Type="http://schemas.openxmlformats.org/officeDocument/2006/relationships/image" Target="../media/image536.png"/><Relationship Id="rId82" Type="http://schemas.openxmlformats.org/officeDocument/2006/relationships/customXml" Target="../ink/ink709.xml"/><Relationship Id="rId199" Type="http://schemas.openxmlformats.org/officeDocument/2006/relationships/image" Target="../media/image605.png"/><Relationship Id="rId203" Type="http://schemas.openxmlformats.org/officeDocument/2006/relationships/image" Target="../media/image607.png"/><Relationship Id="rId19" Type="http://schemas.openxmlformats.org/officeDocument/2006/relationships/image" Target="../media/image515.png"/><Relationship Id="rId224" Type="http://schemas.openxmlformats.org/officeDocument/2006/relationships/customXml" Target="../ink/ink780.xml"/><Relationship Id="rId30" Type="http://schemas.openxmlformats.org/officeDocument/2006/relationships/customXml" Target="../ink/ink683.xml"/><Relationship Id="rId105" Type="http://schemas.openxmlformats.org/officeDocument/2006/relationships/image" Target="../media/image558.png"/><Relationship Id="rId126" Type="http://schemas.openxmlformats.org/officeDocument/2006/relationships/customXml" Target="../ink/ink731.xml"/><Relationship Id="rId147" Type="http://schemas.openxmlformats.org/officeDocument/2006/relationships/image" Target="../media/image579.png"/><Relationship Id="rId168" Type="http://schemas.openxmlformats.org/officeDocument/2006/relationships/customXml" Target="../ink/ink752.xml"/><Relationship Id="rId51" Type="http://schemas.openxmlformats.org/officeDocument/2006/relationships/image" Target="../media/image531.png"/><Relationship Id="rId72" Type="http://schemas.openxmlformats.org/officeDocument/2006/relationships/customXml" Target="../ink/ink704.xml"/><Relationship Id="rId93" Type="http://schemas.openxmlformats.org/officeDocument/2006/relationships/image" Target="../media/image552.png"/><Relationship Id="rId189" Type="http://schemas.openxmlformats.org/officeDocument/2006/relationships/image" Target="../media/image600.png"/><Relationship Id="rId3" Type="http://schemas.openxmlformats.org/officeDocument/2006/relationships/image" Target="../media/image5070.png"/><Relationship Id="rId214" Type="http://schemas.openxmlformats.org/officeDocument/2006/relationships/customXml" Target="../ink/ink775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6.png"/><Relationship Id="rId21" Type="http://schemas.openxmlformats.org/officeDocument/2006/relationships/image" Target="../media/image629.png"/><Relationship Id="rId42" Type="http://schemas.openxmlformats.org/officeDocument/2006/relationships/customXml" Target="../ink/ink803.xml"/><Relationship Id="rId63" Type="http://schemas.openxmlformats.org/officeDocument/2006/relationships/image" Target="../media/image650.png"/><Relationship Id="rId84" Type="http://schemas.openxmlformats.org/officeDocument/2006/relationships/customXml" Target="../ink/ink824.xml"/><Relationship Id="rId138" Type="http://schemas.openxmlformats.org/officeDocument/2006/relationships/customXml" Target="../ink/ink851.xml"/><Relationship Id="rId107" Type="http://schemas.openxmlformats.org/officeDocument/2006/relationships/image" Target="../media/image671.png"/><Relationship Id="rId11" Type="http://schemas.openxmlformats.org/officeDocument/2006/relationships/image" Target="../media/image624.png"/><Relationship Id="rId32" Type="http://schemas.openxmlformats.org/officeDocument/2006/relationships/customXml" Target="../ink/ink798.xml"/><Relationship Id="rId37" Type="http://schemas.openxmlformats.org/officeDocument/2006/relationships/image" Target="../media/image637.png"/><Relationship Id="rId53" Type="http://schemas.openxmlformats.org/officeDocument/2006/relationships/image" Target="../media/image645.png"/><Relationship Id="rId58" Type="http://schemas.openxmlformats.org/officeDocument/2006/relationships/customXml" Target="../ink/ink811.xml"/><Relationship Id="rId74" Type="http://schemas.openxmlformats.org/officeDocument/2006/relationships/customXml" Target="../ink/ink819.xml"/><Relationship Id="rId79" Type="http://schemas.openxmlformats.org/officeDocument/2006/relationships/image" Target="../media/image658.png"/><Relationship Id="rId102" Type="http://schemas.openxmlformats.org/officeDocument/2006/relationships/customXml" Target="../ink/ink833.xml"/><Relationship Id="rId123" Type="http://schemas.openxmlformats.org/officeDocument/2006/relationships/image" Target="../media/image679.png"/><Relationship Id="rId128" Type="http://schemas.openxmlformats.org/officeDocument/2006/relationships/customXml" Target="../ink/ink846.xml"/><Relationship Id="rId5" Type="http://schemas.openxmlformats.org/officeDocument/2006/relationships/image" Target="../media/image621.png"/><Relationship Id="rId90" Type="http://schemas.openxmlformats.org/officeDocument/2006/relationships/customXml" Target="../ink/ink827.xml"/><Relationship Id="rId95" Type="http://schemas.openxmlformats.org/officeDocument/2006/relationships/image" Target="../media/image665.png"/><Relationship Id="rId22" Type="http://schemas.openxmlformats.org/officeDocument/2006/relationships/customXml" Target="../ink/ink793.xml"/><Relationship Id="rId27" Type="http://schemas.openxmlformats.org/officeDocument/2006/relationships/image" Target="../media/image632.png"/><Relationship Id="rId43" Type="http://schemas.openxmlformats.org/officeDocument/2006/relationships/image" Target="../media/image640.png"/><Relationship Id="rId48" Type="http://schemas.openxmlformats.org/officeDocument/2006/relationships/customXml" Target="../ink/ink806.xml"/><Relationship Id="rId64" Type="http://schemas.openxmlformats.org/officeDocument/2006/relationships/customXml" Target="../ink/ink814.xml"/><Relationship Id="rId69" Type="http://schemas.openxmlformats.org/officeDocument/2006/relationships/image" Target="../media/image653.png"/><Relationship Id="rId113" Type="http://schemas.openxmlformats.org/officeDocument/2006/relationships/image" Target="../media/image674.png"/><Relationship Id="rId118" Type="http://schemas.openxmlformats.org/officeDocument/2006/relationships/customXml" Target="../ink/ink841.xml"/><Relationship Id="rId134" Type="http://schemas.openxmlformats.org/officeDocument/2006/relationships/customXml" Target="../ink/ink849.xml"/><Relationship Id="rId139" Type="http://schemas.openxmlformats.org/officeDocument/2006/relationships/image" Target="../media/image687.png"/><Relationship Id="rId80" Type="http://schemas.openxmlformats.org/officeDocument/2006/relationships/customXml" Target="../ink/ink822.xml"/><Relationship Id="rId85" Type="http://schemas.openxmlformats.org/officeDocument/2006/relationships/image" Target="../media/image2.png"/><Relationship Id="rId12" Type="http://schemas.openxmlformats.org/officeDocument/2006/relationships/customXml" Target="../ink/ink788.xml"/><Relationship Id="rId17" Type="http://schemas.openxmlformats.org/officeDocument/2006/relationships/image" Target="../media/image627.png"/><Relationship Id="rId33" Type="http://schemas.openxmlformats.org/officeDocument/2006/relationships/image" Target="../media/image635.png"/><Relationship Id="rId38" Type="http://schemas.openxmlformats.org/officeDocument/2006/relationships/customXml" Target="../ink/ink801.xml"/><Relationship Id="rId59" Type="http://schemas.openxmlformats.org/officeDocument/2006/relationships/image" Target="../media/image648.png"/><Relationship Id="rId103" Type="http://schemas.openxmlformats.org/officeDocument/2006/relationships/image" Target="../media/image669.png"/><Relationship Id="rId108" Type="http://schemas.openxmlformats.org/officeDocument/2006/relationships/customXml" Target="../ink/ink836.xml"/><Relationship Id="rId124" Type="http://schemas.openxmlformats.org/officeDocument/2006/relationships/customXml" Target="../ink/ink844.xml"/><Relationship Id="rId129" Type="http://schemas.openxmlformats.org/officeDocument/2006/relationships/image" Target="../media/image682.png"/><Relationship Id="rId54" Type="http://schemas.openxmlformats.org/officeDocument/2006/relationships/customXml" Target="../ink/ink809.xml"/><Relationship Id="rId70" Type="http://schemas.openxmlformats.org/officeDocument/2006/relationships/customXml" Target="../ink/ink817.xml"/><Relationship Id="rId75" Type="http://schemas.openxmlformats.org/officeDocument/2006/relationships/image" Target="../media/image656.png"/><Relationship Id="rId91" Type="http://schemas.openxmlformats.org/officeDocument/2006/relationships/image" Target="../media/image663.png"/><Relationship Id="rId96" Type="http://schemas.openxmlformats.org/officeDocument/2006/relationships/customXml" Target="../ink/ink830.xml"/><Relationship Id="rId140" Type="http://schemas.openxmlformats.org/officeDocument/2006/relationships/customXml" Target="../ink/ink8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85.xml"/><Relationship Id="rId23" Type="http://schemas.openxmlformats.org/officeDocument/2006/relationships/image" Target="../media/image630.png"/><Relationship Id="rId28" Type="http://schemas.openxmlformats.org/officeDocument/2006/relationships/customXml" Target="../ink/ink796.xml"/><Relationship Id="rId49" Type="http://schemas.openxmlformats.org/officeDocument/2006/relationships/image" Target="../media/image643.png"/><Relationship Id="rId114" Type="http://schemas.openxmlformats.org/officeDocument/2006/relationships/customXml" Target="../ink/ink839.xml"/><Relationship Id="rId119" Type="http://schemas.openxmlformats.org/officeDocument/2006/relationships/image" Target="../media/image677.png"/><Relationship Id="rId44" Type="http://schemas.openxmlformats.org/officeDocument/2006/relationships/customXml" Target="../ink/ink804.xml"/><Relationship Id="rId60" Type="http://schemas.openxmlformats.org/officeDocument/2006/relationships/customXml" Target="../ink/ink812.xml"/><Relationship Id="rId65" Type="http://schemas.openxmlformats.org/officeDocument/2006/relationships/image" Target="../media/image651.png"/><Relationship Id="rId81" Type="http://schemas.openxmlformats.org/officeDocument/2006/relationships/image" Target="../media/image659.png"/><Relationship Id="rId86" Type="http://schemas.openxmlformats.org/officeDocument/2006/relationships/customXml" Target="../ink/ink825.xml"/><Relationship Id="rId130" Type="http://schemas.openxmlformats.org/officeDocument/2006/relationships/customXml" Target="../ink/ink847.xml"/><Relationship Id="rId135" Type="http://schemas.openxmlformats.org/officeDocument/2006/relationships/image" Target="../media/image685.png"/><Relationship Id="rId13" Type="http://schemas.openxmlformats.org/officeDocument/2006/relationships/image" Target="../media/image625.png"/><Relationship Id="rId18" Type="http://schemas.openxmlformats.org/officeDocument/2006/relationships/customXml" Target="../ink/ink791.xml"/><Relationship Id="rId39" Type="http://schemas.openxmlformats.org/officeDocument/2006/relationships/image" Target="../media/image638.png"/><Relationship Id="rId109" Type="http://schemas.openxmlformats.org/officeDocument/2006/relationships/image" Target="../media/image672.png"/><Relationship Id="rId34" Type="http://schemas.openxmlformats.org/officeDocument/2006/relationships/customXml" Target="../ink/ink799.xml"/><Relationship Id="rId50" Type="http://schemas.openxmlformats.org/officeDocument/2006/relationships/customXml" Target="../ink/ink807.xml"/><Relationship Id="rId55" Type="http://schemas.openxmlformats.org/officeDocument/2006/relationships/image" Target="../media/image646.png"/><Relationship Id="rId76" Type="http://schemas.openxmlformats.org/officeDocument/2006/relationships/customXml" Target="../ink/ink820.xml"/><Relationship Id="rId97" Type="http://schemas.openxmlformats.org/officeDocument/2006/relationships/image" Target="../media/image666.png"/><Relationship Id="rId104" Type="http://schemas.openxmlformats.org/officeDocument/2006/relationships/customXml" Target="../ink/ink834.xml"/><Relationship Id="rId120" Type="http://schemas.openxmlformats.org/officeDocument/2006/relationships/customXml" Target="../ink/ink842.xml"/><Relationship Id="rId125" Type="http://schemas.openxmlformats.org/officeDocument/2006/relationships/image" Target="../media/image680.png"/><Relationship Id="rId141" Type="http://schemas.openxmlformats.org/officeDocument/2006/relationships/image" Target="../media/image688.png"/><Relationship Id="rId7" Type="http://schemas.openxmlformats.org/officeDocument/2006/relationships/image" Target="../media/image622.png"/><Relationship Id="rId71" Type="http://schemas.openxmlformats.org/officeDocument/2006/relationships/image" Target="../media/image654.png"/><Relationship Id="rId92" Type="http://schemas.openxmlformats.org/officeDocument/2006/relationships/customXml" Target="../ink/ink828.xml"/><Relationship Id="rId2" Type="http://schemas.openxmlformats.org/officeDocument/2006/relationships/customXml" Target="../ink/ink783.xml"/><Relationship Id="rId29" Type="http://schemas.openxmlformats.org/officeDocument/2006/relationships/image" Target="../media/image633.png"/><Relationship Id="rId24" Type="http://schemas.openxmlformats.org/officeDocument/2006/relationships/customXml" Target="../ink/ink794.xml"/><Relationship Id="rId40" Type="http://schemas.openxmlformats.org/officeDocument/2006/relationships/customXml" Target="../ink/ink802.xml"/><Relationship Id="rId45" Type="http://schemas.openxmlformats.org/officeDocument/2006/relationships/image" Target="../media/image641.png"/><Relationship Id="rId66" Type="http://schemas.openxmlformats.org/officeDocument/2006/relationships/customXml" Target="../ink/ink815.xml"/><Relationship Id="rId87" Type="http://schemas.openxmlformats.org/officeDocument/2006/relationships/image" Target="../media/image661.png"/><Relationship Id="rId110" Type="http://schemas.openxmlformats.org/officeDocument/2006/relationships/customXml" Target="../ink/ink837.xml"/><Relationship Id="rId115" Type="http://schemas.openxmlformats.org/officeDocument/2006/relationships/image" Target="../media/image675.png"/><Relationship Id="rId131" Type="http://schemas.openxmlformats.org/officeDocument/2006/relationships/image" Target="../media/image683.png"/><Relationship Id="rId136" Type="http://schemas.openxmlformats.org/officeDocument/2006/relationships/customXml" Target="../ink/ink850.xml"/><Relationship Id="rId61" Type="http://schemas.openxmlformats.org/officeDocument/2006/relationships/image" Target="../media/image649.png"/><Relationship Id="rId82" Type="http://schemas.openxmlformats.org/officeDocument/2006/relationships/customXml" Target="../ink/ink823.xml"/><Relationship Id="rId19" Type="http://schemas.openxmlformats.org/officeDocument/2006/relationships/image" Target="../media/image628.png"/><Relationship Id="rId14" Type="http://schemas.openxmlformats.org/officeDocument/2006/relationships/customXml" Target="../ink/ink789.xml"/><Relationship Id="rId30" Type="http://schemas.openxmlformats.org/officeDocument/2006/relationships/customXml" Target="../ink/ink797.xml"/><Relationship Id="rId35" Type="http://schemas.openxmlformats.org/officeDocument/2006/relationships/image" Target="../media/image636.png"/><Relationship Id="rId56" Type="http://schemas.openxmlformats.org/officeDocument/2006/relationships/customXml" Target="../ink/ink810.xml"/><Relationship Id="rId77" Type="http://schemas.openxmlformats.org/officeDocument/2006/relationships/image" Target="../media/image657.png"/><Relationship Id="rId100" Type="http://schemas.openxmlformats.org/officeDocument/2006/relationships/customXml" Target="../ink/ink832.xml"/><Relationship Id="rId105" Type="http://schemas.openxmlformats.org/officeDocument/2006/relationships/image" Target="../media/image670.png"/><Relationship Id="rId126" Type="http://schemas.openxmlformats.org/officeDocument/2006/relationships/customXml" Target="../ink/ink845.xml"/><Relationship Id="rId8" Type="http://schemas.openxmlformats.org/officeDocument/2006/relationships/customXml" Target="../ink/ink786.xml"/><Relationship Id="rId51" Type="http://schemas.openxmlformats.org/officeDocument/2006/relationships/image" Target="../media/image644.png"/><Relationship Id="rId72" Type="http://schemas.openxmlformats.org/officeDocument/2006/relationships/customXml" Target="../ink/ink818.xml"/><Relationship Id="rId93" Type="http://schemas.openxmlformats.org/officeDocument/2006/relationships/image" Target="../media/image664.png"/><Relationship Id="rId98" Type="http://schemas.openxmlformats.org/officeDocument/2006/relationships/customXml" Target="../ink/ink831.xml"/><Relationship Id="rId121" Type="http://schemas.openxmlformats.org/officeDocument/2006/relationships/image" Target="../media/image678.png"/><Relationship Id="rId3" Type="http://schemas.openxmlformats.org/officeDocument/2006/relationships/image" Target="../media/image620.png"/><Relationship Id="rId25" Type="http://schemas.openxmlformats.org/officeDocument/2006/relationships/image" Target="../media/image631.png"/><Relationship Id="rId46" Type="http://schemas.openxmlformats.org/officeDocument/2006/relationships/customXml" Target="../ink/ink805.xml"/><Relationship Id="rId67" Type="http://schemas.openxmlformats.org/officeDocument/2006/relationships/image" Target="../media/image652.png"/><Relationship Id="rId116" Type="http://schemas.openxmlformats.org/officeDocument/2006/relationships/customXml" Target="../ink/ink840.xml"/><Relationship Id="rId137" Type="http://schemas.openxmlformats.org/officeDocument/2006/relationships/image" Target="../media/image686.png"/><Relationship Id="rId20" Type="http://schemas.openxmlformats.org/officeDocument/2006/relationships/customXml" Target="../ink/ink792.xml"/><Relationship Id="rId41" Type="http://schemas.openxmlformats.org/officeDocument/2006/relationships/image" Target="../media/image639.png"/><Relationship Id="rId62" Type="http://schemas.openxmlformats.org/officeDocument/2006/relationships/customXml" Target="../ink/ink813.xml"/><Relationship Id="rId83" Type="http://schemas.openxmlformats.org/officeDocument/2006/relationships/image" Target="../media/image660.png"/><Relationship Id="rId88" Type="http://schemas.openxmlformats.org/officeDocument/2006/relationships/customXml" Target="../ink/ink826.xml"/><Relationship Id="rId111" Type="http://schemas.openxmlformats.org/officeDocument/2006/relationships/image" Target="../media/image673.png"/><Relationship Id="rId132" Type="http://schemas.openxmlformats.org/officeDocument/2006/relationships/customXml" Target="../ink/ink848.xml"/><Relationship Id="rId15" Type="http://schemas.openxmlformats.org/officeDocument/2006/relationships/image" Target="../media/image626.png"/><Relationship Id="rId36" Type="http://schemas.openxmlformats.org/officeDocument/2006/relationships/customXml" Target="../ink/ink800.xml"/><Relationship Id="rId57" Type="http://schemas.openxmlformats.org/officeDocument/2006/relationships/image" Target="../media/image647.png"/><Relationship Id="rId106" Type="http://schemas.openxmlformats.org/officeDocument/2006/relationships/customXml" Target="../ink/ink835.xml"/><Relationship Id="rId127" Type="http://schemas.openxmlformats.org/officeDocument/2006/relationships/image" Target="../media/image681.png"/><Relationship Id="rId10" Type="http://schemas.openxmlformats.org/officeDocument/2006/relationships/customXml" Target="../ink/ink787.xml"/><Relationship Id="rId31" Type="http://schemas.openxmlformats.org/officeDocument/2006/relationships/image" Target="../media/image634.png"/><Relationship Id="rId52" Type="http://schemas.openxmlformats.org/officeDocument/2006/relationships/customXml" Target="../ink/ink808.xml"/><Relationship Id="rId73" Type="http://schemas.openxmlformats.org/officeDocument/2006/relationships/image" Target="../media/image655.png"/><Relationship Id="rId78" Type="http://schemas.openxmlformats.org/officeDocument/2006/relationships/customXml" Target="../ink/ink821.xml"/><Relationship Id="rId94" Type="http://schemas.openxmlformats.org/officeDocument/2006/relationships/customXml" Target="../ink/ink829.xml"/><Relationship Id="rId99" Type="http://schemas.openxmlformats.org/officeDocument/2006/relationships/image" Target="../media/image667.png"/><Relationship Id="rId101" Type="http://schemas.openxmlformats.org/officeDocument/2006/relationships/image" Target="../media/image668.png"/><Relationship Id="rId122" Type="http://schemas.openxmlformats.org/officeDocument/2006/relationships/customXml" Target="../ink/ink843.xml"/><Relationship Id="rId4" Type="http://schemas.openxmlformats.org/officeDocument/2006/relationships/customXml" Target="../ink/ink784.xml"/><Relationship Id="rId9" Type="http://schemas.openxmlformats.org/officeDocument/2006/relationships/image" Target="../media/image623.png"/><Relationship Id="rId26" Type="http://schemas.openxmlformats.org/officeDocument/2006/relationships/customXml" Target="../ink/ink795.xml"/><Relationship Id="rId47" Type="http://schemas.openxmlformats.org/officeDocument/2006/relationships/image" Target="../media/image642.png"/><Relationship Id="rId68" Type="http://schemas.openxmlformats.org/officeDocument/2006/relationships/customXml" Target="../ink/ink816.xml"/><Relationship Id="rId89" Type="http://schemas.openxmlformats.org/officeDocument/2006/relationships/image" Target="../media/image662.png"/><Relationship Id="rId112" Type="http://schemas.openxmlformats.org/officeDocument/2006/relationships/customXml" Target="../ink/ink838.xml"/><Relationship Id="rId133" Type="http://schemas.openxmlformats.org/officeDocument/2006/relationships/image" Target="../media/image684.png"/><Relationship Id="rId16" Type="http://schemas.openxmlformats.org/officeDocument/2006/relationships/customXml" Target="../ink/ink7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1006-C2C4-412D-9D4C-C1575F1F4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 5.1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85BC9-8F71-4C0B-91D5-5DD5EA3DE6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04/14/2021</a:t>
            </a:r>
          </a:p>
        </p:txBody>
      </p:sp>
    </p:spTree>
    <p:extLst>
      <p:ext uri="{BB962C8B-B14F-4D97-AF65-F5344CB8AC3E}">
        <p14:creationId xmlns:p14="http://schemas.microsoft.com/office/powerpoint/2010/main" val="147086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BDF2BD0-81F5-4513-827E-A22EC1116317}"/>
              </a:ext>
            </a:extLst>
          </p:cNvPr>
          <p:cNvGrpSpPr/>
          <p:nvPr/>
        </p:nvGrpSpPr>
        <p:grpSpPr>
          <a:xfrm>
            <a:off x="459585" y="185692"/>
            <a:ext cx="3570480" cy="918000"/>
            <a:chOff x="459585" y="185692"/>
            <a:chExt cx="3570480" cy="91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4B2789B-5ADF-46B5-8BB7-0A60A533224C}"/>
                    </a:ext>
                  </a:extLst>
                </p14:cNvPr>
                <p14:cNvContentPartPr/>
                <p14:nvPr/>
              </p14:nvContentPartPr>
              <p14:xfrm>
                <a:off x="688905" y="459292"/>
                <a:ext cx="153000" cy="284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4B2789B-5ADF-46B5-8BB7-0A60A533224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0265" y="450652"/>
                  <a:ext cx="1706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1BB0786-1028-498E-9D01-B143793622EF}"/>
                    </a:ext>
                  </a:extLst>
                </p14:cNvPr>
                <p14:cNvContentPartPr/>
                <p14:nvPr/>
              </p14:nvContentPartPr>
              <p14:xfrm>
                <a:off x="459585" y="740812"/>
                <a:ext cx="662040" cy="49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1BB0786-1028-498E-9D01-B143793622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0585" y="732172"/>
                  <a:ext cx="679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70B0B5-38C6-424C-9A9C-094B9A26E65D}"/>
                    </a:ext>
                  </a:extLst>
                </p14:cNvPr>
                <p14:cNvContentPartPr/>
                <p14:nvPr/>
              </p14:nvContentPartPr>
              <p14:xfrm>
                <a:off x="469305" y="428692"/>
                <a:ext cx="788760" cy="108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70B0B5-38C6-424C-9A9C-094B9A26E6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0665" y="419692"/>
                  <a:ext cx="806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59F118-098A-42B9-B047-9F33B741E861}"/>
                    </a:ext>
                  </a:extLst>
                </p14:cNvPr>
                <p14:cNvContentPartPr/>
                <p14:nvPr/>
              </p14:nvContentPartPr>
              <p14:xfrm>
                <a:off x="1234305" y="604372"/>
                <a:ext cx="284040" cy="192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59F118-098A-42B9-B047-9F33B741E8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5305" y="595372"/>
                  <a:ext cx="301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0C99E6-6540-4FDA-A37B-FA0A7C6925C7}"/>
                    </a:ext>
                  </a:extLst>
                </p14:cNvPr>
                <p14:cNvContentPartPr/>
                <p14:nvPr/>
              </p14:nvContentPartPr>
              <p14:xfrm>
                <a:off x="1690425" y="266692"/>
                <a:ext cx="342720" cy="591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0C99E6-6540-4FDA-A37B-FA0A7C6925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1785" y="258052"/>
                  <a:ext cx="3603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990EC5-3556-4D6F-9E33-4247A7431413}"/>
                    </a:ext>
                  </a:extLst>
                </p14:cNvPr>
                <p14:cNvContentPartPr/>
                <p14:nvPr/>
              </p14:nvContentPartPr>
              <p14:xfrm>
                <a:off x="1687185" y="548212"/>
                <a:ext cx="353520" cy="34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990EC5-3556-4D6F-9E33-4247A74314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78185" y="539212"/>
                  <a:ext cx="371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1E4634-4A01-4CC4-B4AE-66CC4DB93B8A}"/>
                    </a:ext>
                  </a:extLst>
                </p14:cNvPr>
                <p14:cNvContentPartPr/>
                <p14:nvPr/>
              </p14:nvContentPartPr>
              <p14:xfrm>
                <a:off x="1971945" y="568732"/>
                <a:ext cx="235080" cy="192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1E4634-4A01-4CC4-B4AE-66CC4DB93B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3305" y="560092"/>
                  <a:ext cx="252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525407-CFBB-43B8-BC5E-CA8AA3FF3A5A}"/>
                    </a:ext>
                  </a:extLst>
                </p14:cNvPr>
                <p14:cNvContentPartPr/>
                <p14:nvPr/>
              </p14:nvContentPartPr>
              <p14:xfrm>
                <a:off x="2287305" y="580972"/>
                <a:ext cx="249120" cy="176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525407-CFBB-43B8-BC5E-CA8AA3FF3A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8665" y="572332"/>
                  <a:ext cx="266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8999D3-58E3-4CE4-A8FC-B86DC6EC68E3}"/>
                    </a:ext>
                  </a:extLst>
                </p14:cNvPr>
                <p14:cNvContentPartPr/>
                <p14:nvPr/>
              </p14:nvContentPartPr>
              <p14:xfrm>
                <a:off x="2375865" y="641452"/>
                <a:ext cx="250920" cy="462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8999D3-58E3-4CE4-A8FC-B86DC6EC68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66865" y="632812"/>
                  <a:ext cx="2685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1A5404-2AD2-4C54-A929-383E2122AC70}"/>
                    </a:ext>
                  </a:extLst>
                </p14:cNvPr>
                <p14:cNvContentPartPr/>
                <p14:nvPr/>
              </p14:nvContentPartPr>
              <p14:xfrm>
                <a:off x="2627865" y="494212"/>
                <a:ext cx="253440" cy="258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1A5404-2AD2-4C54-A929-383E2122AC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9225" y="485212"/>
                  <a:ext cx="271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AC0DCFC-FE2C-4C24-9DF2-4F8F2FAF6215}"/>
                    </a:ext>
                  </a:extLst>
                </p14:cNvPr>
                <p14:cNvContentPartPr/>
                <p14:nvPr/>
              </p14:nvContentPartPr>
              <p14:xfrm>
                <a:off x="2963385" y="487732"/>
                <a:ext cx="264240" cy="273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AC0DCFC-FE2C-4C24-9DF2-4F8F2FAF62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54745" y="478732"/>
                  <a:ext cx="281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09AB0D-6D2C-491E-9DAD-331999525A2D}"/>
                    </a:ext>
                  </a:extLst>
                </p14:cNvPr>
                <p14:cNvContentPartPr/>
                <p14:nvPr/>
              </p14:nvContentPartPr>
              <p14:xfrm>
                <a:off x="3227985" y="185692"/>
                <a:ext cx="759240" cy="591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09AB0D-6D2C-491E-9DAD-331999525A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8985" y="176692"/>
                  <a:ext cx="77688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598E3E-82B2-4546-BE10-829A633D83FB}"/>
                    </a:ext>
                  </a:extLst>
                </p14:cNvPr>
                <p14:cNvContentPartPr/>
                <p14:nvPr/>
              </p14:nvContentPartPr>
              <p14:xfrm>
                <a:off x="3596265" y="449212"/>
                <a:ext cx="433800" cy="78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598E3E-82B2-4546-BE10-829A633D83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87265" y="440572"/>
                  <a:ext cx="45144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0F39B1D-33DC-4D72-BBCD-4E7752A22008}"/>
                  </a:ext>
                </a:extLst>
              </p14:cNvPr>
              <p14:cNvContentPartPr/>
              <p14:nvPr/>
            </p14:nvContentPartPr>
            <p14:xfrm>
              <a:off x="4532265" y="485572"/>
              <a:ext cx="344160" cy="233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0F39B1D-33DC-4D72-BBCD-4E7752A2200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23265" y="476932"/>
                <a:ext cx="36180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AF7FB78-25E4-4892-8159-442418C6E0E6}"/>
              </a:ext>
            </a:extLst>
          </p:cNvPr>
          <p:cNvGrpSpPr/>
          <p:nvPr/>
        </p:nvGrpSpPr>
        <p:grpSpPr>
          <a:xfrm>
            <a:off x="5389425" y="344452"/>
            <a:ext cx="976680" cy="398880"/>
            <a:chOff x="5389425" y="344452"/>
            <a:chExt cx="97668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CA5FED-4BCE-45F9-8988-96EE8E256876}"/>
                    </a:ext>
                  </a:extLst>
                </p14:cNvPr>
                <p14:cNvContentPartPr/>
                <p14:nvPr/>
              </p14:nvContentPartPr>
              <p14:xfrm>
                <a:off x="5389425" y="501412"/>
                <a:ext cx="198000" cy="196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CA5FED-4BCE-45F9-8988-96EE8E2568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80785" y="492412"/>
                  <a:ext cx="215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5AE6B4-0743-44C5-907A-AF3528D4DEFB}"/>
                    </a:ext>
                  </a:extLst>
                </p14:cNvPr>
                <p14:cNvContentPartPr/>
                <p14:nvPr/>
              </p14:nvContentPartPr>
              <p14:xfrm>
                <a:off x="5638905" y="593932"/>
                <a:ext cx="183960" cy="128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5AE6B4-0743-44C5-907A-AF3528D4DE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30265" y="585292"/>
                  <a:ext cx="201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62408A-FAA2-4718-B832-AE312C24F6AD}"/>
                    </a:ext>
                  </a:extLst>
                </p14:cNvPr>
                <p14:cNvContentPartPr/>
                <p14:nvPr/>
              </p14:nvContentPartPr>
              <p14:xfrm>
                <a:off x="5949945" y="575572"/>
                <a:ext cx="234360" cy="167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62408A-FAA2-4718-B832-AE312C24F6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40945" y="566572"/>
                  <a:ext cx="252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CBE10A-26A7-4532-941C-0ED6DA250250}"/>
                    </a:ext>
                  </a:extLst>
                </p14:cNvPr>
                <p14:cNvContentPartPr/>
                <p14:nvPr/>
              </p14:nvContentPartPr>
              <p14:xfrm>
                <a:off x="6160185" y="344452"/>
                <a:ext cx="205920" cy="353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CBE10A-26A7-4532-941C-0ED6DA2502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51545" y="335452"/>
                  <a:ext cx="223560" cy="37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1ADEAE4-E7D6-4E8B-A82E-1C73CEC93A1B}"/>
                  </a:ext>
                </a:extLst>
              </p14:cNvPr>
              <p14:cNvContentPartPr/>
              <p14:nvPr/>
            </p14:nvContentPartPr>
            <p14:xfrm>
              <a:off x="6683265" y="218092"/>
              <a:ext cx="262440" cy="515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1ADEAE4-E7D6-4E8B-A82E-1C73CEC93A1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74265" y="209092"/>
                <a:ext cx="280080" cy="53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4952048-ACB6-41CB-9D1B-5B32DDC4EFE6}"/>
              </a:ext>
            </a:extLst>
          </p:cNvPr>
          <p:cNvGrpSpPr/>
          <p:nvPr/>
        </p:nvGrpSpPr>
        <p:grpSpPr>
          <a:xfrm>
            <a:off x="7517025" y="494932"/>
            <a:ext cx="429840" cy="248400"/>
            <a:chOff x="7517025" y="494932"/>
            <a:chExt cx="42984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8BC798-5411-4565-A690-5F8E22EF9E64}"/>
                    </a:ext>
                  </a:extLst>
                </p14:cNvPr>
                <p14:cNvContentPartPr/>
                <p14:nvPr/>
              </p14:nvContentPartPr>
              <p14:xfrm>
                <a:off x="7517025" y="566212"/>
                <a:ext cx="47520" cy="142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8BC798-5411-4565-A690-5F8E22EF9E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08385" y="557572"/>
                  <a:ext cx="65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3A881E-2B76-4B26-AC28-386158E5677E}"/>
                    </a:ext>
                  </a:extLst>
                </p14:cNvPr>
                <p14:cNvContentPartPr/>
                <p14:nvPr/>
              </p14:nvContentPartPr>
              <p14:xfrm>
                <a:off x="7655985" y="494932"/>
                <a:ext cx="16200" cy="8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3A881E-2B76-4B26-AC28-386158E567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7345" y="485932"/>
                  <a:ext cx="33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A4BD73-DBAB-4C59-A593-A2C1DE527AC5}"/>
                    </a:ext>
                  </a:extLst>
                </p14:cNvPr>
                <p14:cNvContentPartPr/>
                <p14:nvPr/>
              </p14:nvContentPartPr>
              <p14:xfrm>
                <a:off x="7701345" y="537052"/>
                <a:ext cx="245520" cy="206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A4BD73-DBAB-4C59-A593-A2C1DE527A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92705" y="528052"/>
                  <a:ext cx="2631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277691-51B0-42D7-BB40-AC3F6B8EE7E9}"/>
              </a:ext>
            </a:extLst>
          </p:cNvPr>
          <p:cNvGrpSpPr/>
          <p:nvPr/>
        </p:nvGrpSpPr>
        <p:grpSpPr>
          <a:xfrm>
            <a:off x="8551665" y="192172"/>
            <a:ext cx="2216520" cy="547200"/>
            <a:chOff x="8551665" y="192172"/>
            <a:chExt cx="221652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7DA216-9FEE-47FC-84CE-2F47F690212F}"/>
                    </a:ext>
                  </a:extLst>
                </p14:cNvPr>
                <p14:cNvContentPartPr/>
                <p14:nvPr/>
              </p14:nvContentPartPr>
              <p14:xfrm>
                <a:off x="8551665" y="465412"/>
                <a:ext cx="184320" cy="235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7DA216-9FEE-47FC-84CE-2F47F69021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43025" y="456772"/>
                  <a:ext cx="201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5DDCB04-5F66-421E-AAE5-7ED0A2B6EDF8}"/>
                    </a:ext>
                  </a:extLst>
                </p14:cNvPr>
                <p14:cNvContentPartPr/>
                <p14:nvPr/>
              </p14:nvContentPartPr>
              <p14:xfrm>
                <a:off x="8765505" y="541372"/>
                <a:ext cx="137520" cy="158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5DDCB04-5F66-421E-AAE5-7ED0A2B6ED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56865" y="532732"/>
                  <a:ext cx="155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7BE3947-9AEB-4D98-A721-3045450C4820}"/>
                    </a:ext>
                  </a:extLst>
                </p14:cNvPr>
                <p14:cNvContentPartPr/>
                <p14:nvPr/>
              </p14:nvContentPartPr>
              <p14:xfrm>
                <a:off x="8987265" y="562612"/>
                <a:ext cx="161280" cy="176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7BE3947-9AEB-4D98-A721-3045450C48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78625" y="553612"/>
                  <a:ext cx="178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3E5A42-13C3-4FC9-ACF4-B62F38831BBA}"/>
                    </a:ext>
                  </a:extLst>
                </p14:cNvPr>
                <p14:cNvContentPartPr/>
                <p14:nvPr/>
              </p14:nvContentPartPr>
              <p14:xfrm>
                <a:off x="9461745" y="233572"/>
                <a:ext cx="182520" cy="456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3E5A42-13C3-4FC9-ACF4-B62F38831B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52745" y="224932"/>
                  <a:ext cx="2001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CA53AC-592D-491A-957C-23E637663B37}"/>
                    </a:ext>
                  </a:extLst>
                </p14:cNvPr>
                <p14:cNvContentPartPr/>
                <p14:nvPr/>
              </p14:nvContentPartPr>
              <p14:xfrm>
                <a:off x="9323865" y="443812"/>
                <a:ext cx="388080" cy="60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CA53AC-592D-491A-957C-23E637663B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14865" y="435172"/>
                  <a:ext cx="405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7EA68F-3575-4774-8BD5-86308DCD1FD4}"/>
                    </a:ext>
                  </a:extLst>
                </p14:cNvPr>
                <p14:cNvContentPartPr/>
                <p14:nvPr/>
              </p14:nvContentPartPr>
              <p14:xfrm>
                <a:off x="9664425" y="504652"/>
                <a:ext cx="215640" cy="167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7EA68F-3575-4774-8BD5-86308DCD1F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55425" y="495652"/>
                  <a:ext cx="233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8C8ABBA-6177-4458-B1B1-C72F56A304E3}"/>
                    </a:ext>
                  </a:extLst>
                </p14:cNvPr>
                <p14:cNvContentPartPr/>
                <p14:nvPr/>
              </p14:nvContentPartPr>
              <p14:xfrm>
                <a:off x="10022625" y="504652"/>
                <a:ext cx="342360" cy="160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8C8ABBA-6177-4458-B1B1-C72F56A304E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13625" y="495652"/>
                  <a:ext cx="360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9F18280-6AC9-4582-B0FC-0663CBAEB9C3}"/>
                    </a:ext>
                  </a:extLst>
                </p14:cNvPr>
                <p14:cNvContentPartPr/>
                <p14:nvPr/>
              </p14:nvContentPartPr>
              <p14:xfrm>
                <a:off x="10062945" y="485932"/>
                <a:ext cx="103320" cy="177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9F18280-6AC9-4582-B0FC-0663CBAEB9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53945" y="476932"/>
                  <a:ext cx="120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9A4E1D-6AE7-4112-A47A-5FAA67C8EF30}"/>
                    </a:ext>
                  </a:extLst>
                </p14:cNvPr>
                <p14:cNvContentPartPr/>
                <p14:nvPr/>
              </p14:nvContentPartPr>
              <p14:xfrm>
                <a:off x="10318185" y="192172"/>
                <a:ext cx="450000" cy="519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9A4E1D-6AE7-4112-A47A-5FAA67C8EF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09185" y="183532"/>
                  <a:ext cx="4676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953DCD-51E6-4A5C-ACCB-C6AE74261829}"/>
                    </a:ext>
                  </a:extLst>
                </p14:cNvPr>
                <p14:cNvContentPartPr/>
                <p14:nvPr/>
              </p14:nvContentPartPr>
              <p14:xfrm>
                <a:off x="10710585" y="714532"/>
                <a:ext cx="28800" cy="5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953DCD-51E6-4A5C-ACCB-C6AE742618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01945" y="705532"/>
                  <a:ext cx="46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C467B7-0118-4FE9-B130-FFD6F2E4CF01}"/>
              </a:ext>
            </a:extLst>
          </p:cNvPr>
          <p:cNvGrpSpPr/>
          <p:nvPr/>
        </p:nvGrpSpPr>
        <p:grpSpPr>
          <a:xfrm>
            <a:off x="597825" y="1274332"/>
            <a:ext cx="695520" cy="678960"/>
            <a:chOff x="597825" y="1274332"/>
            <a:chExt cx="69552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BBEFD5-AF73-41A6-B9AF-535FC5FD739C}"/>
                    </a:ext>
                  </a:extLst>
                </p14:cNvPr>
                <p14:cNvContentPartPr/>
                <p14:nvPr/>
              </p14:nvContentPartPr>
              <p14:xfrm>
                <a:off x="597825" y="1452532"/>
                <a:ext cx="233280" cy="263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BBEFD5-AF73-41A6-B9AF-535FC5FD739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9185" y="1443532"/>
                  <a:ext cx="250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AEB2090-B53A-4BD2-B73B-E05C8D579F60}"/>
                    </a:ext>
                  </a:extLst>
                </p14:cNvPr>
                <p14:cNvContentPartPr/>
                <p14:nvPr/>
              </p14:nvContentPartPr>
              <p14:xfrm>
                <a:off x="950985" y="1274332"/>
                <a:ext cx="342360" cy="678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AEB2090-B53A-4BD2-B73B-E05C8D579F6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1985" y="1265332"/>
                  <a:ext cx="360000" cy="69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2468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7FBB9-7AFC-4FD0-AA3D-80B577C15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F538820-6458-427D-9C0B-6469AD89B8FB}"/>
              </a:ext>
            </a:extLst>
          </p:cNvPr>
          <p:cNvGrpSpPr/>
          <p:nvPr/>
        </p:nvGrpSpPr>
        <p:grpSpPr>
          <a:xfrm>
            <a:off x="8248056" y="3420863"/>
            <a:ext cx="552960" cy="11520"/>
            <a:chOff x="8248056" y="3420863"/>
            <a:chExt cx="552960" cy="1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1ACE00A-06B0-4174-BCA5-25D73909E951}"/>
                    </a:ext>
                  </a:extLst>
                </p14:cNvPr>
                <p14:cNvContentPartPr/>
                <p14:nvPr/>
              </p14:nvContentPartPr>
              <p14:xfrm>
                <a:off x="8255976" y="3428423"/>
                <a:ext cx="1440" cy="3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1ACE00A-06B0-4174-BCA5-25D73909E9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47336" y="3419423"/>
                  <a:ext cx="19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9D1F5A-49ED-4D5A-B3DA-45DE5394CD46}"/>
                    </a:ext>
                  </a:extLst>
                </p14:cNvPr>
                <p14:cNvContentPartPr/>
                <p14:nvPr/>
              </p14:nvContentPartPr>
              <p14:xfrm>
                <a:off x="8248056" y="3420863"/>
                <a:ext cx="552960" cy="11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9D1F5A-49ED-4D5A-B3DA-45DE5394CD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39416" y="3412223"/>
                  <a:ext cx="57060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041555-0089-4608-9AD7-1129CB63FCE6}"/>
                  </a:ext>
                </a:extLst>
              </p14:cNvPr>
              <p14:cNvContentPartPr/>
              <p14:nvPr/>
            </p14:nvContentPartPr>
            <p14:xfrm>
              <a:off x="8975379" y="3701648"/>
              <a:ext cx="186840" cy="16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041555-0089-4608-9AD7-1129CB63FC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6379" y="3693008"/>
                <a:ext cx="204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226A6E-4B1C-49DE-933A-B7038BB42B1A}"/>
                  </a:ext>
                </a:extLst>
              </p14:cNvPr>
              <p14:cNvContentPartPr/>
              <p14:nvPr/>
            </p14:nvContentPartPr>
            <p14:xfrm>
              <a:off x="7471929" y="2810373"/>
              <a:ext cx="343800" cy="14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226A6E-4B1C-49DE-933A-B7038BB42B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63289" y="2801373"/>
                <a:ext cx="3614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F53940-5205-4A40-8138-FF50ED1EE650}"/>
                  </a:ext>
                </a:extLst>
              </p14:cNvPr>
              <p14:cNvContentPartPr/>
              <p14:nvPr/>
            </p14:nvContentPartPr>
            <p14:xfrm>
              <a:off x="8939489" y="3314351"/>
              <a:ext cx="285120" cy="2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F53940-5205-4A40-8138-FF50ED1EE6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30489" y="3305351"/>
                <a:ext cx="30276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152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EC194-90E0-43D2-90ED-47E344BE0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65" y="-36443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6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756FBA2-897D-4371-AA77-DD82BF9E8334}"/>
              </a:ext>
            </a:extLst>
          </p:cNvPr>
          <p:cNvGrpSpPr/>
          <p:nvPr/>
        </p:nvGrpSpPr>
        <p:grpSpPr>
          <a:xfrm>
            <a:off x="520809" y="208037"/>
            <a:ext cx="3525480" cy="679680"/>
            <a:chOff x="520809" y="208037"/>
            <a:chExt cx="3525480" cy="67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46E46C-D2E2-4866-9054-6FBD64304192}"/>
                    </a:ext>
                  </a:extLst>
                </p14:cNvPr>
                <p14:cNvContentPartPr/>
                <p14:nvPr/>
              </p14:nvContentPartPr>
              <p14:xfrm>
                <a:off x="705849" y="321077"/>
                <a:ext cx="81000" cy="215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46E46C-D2E2-4866-9054-6FBD643041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7209" y="312437"/>
                  <a:ext cx="98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41ADCD-9030-49FF-BA8A-063E97BD67CC}"/>
                    </a:ext>
                  </a:extLst>
                </p14:cNvPr>
                <p14:cNvContentPartPr/>
                <p14:nvPr/>
              </p14:nvContentPartPr>
              <p14:xfrm>
                <a:off x="758409" y="275717"/>
                <a:ext cx="138960" cy="294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41ADCD-9030-49FF-BA8A-063E97BD67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9409" y="267077"/>
                  <a:ext cx="156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3A40F-14ED-4510-96C5-45694EC980EC}"/>
                    </a:ext>
                  </a:extLst>
                </p14:cNvPr>
                <p14:cNvContentPartPr/>
                <p14:nvPr/>
              </p14:nvContentPartPr>
              <p14:xfrm>
                <a:off x="587409" y="432317"/>
                <a:ext cx="372240" cy="73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3A40F-14ED-4510-96C5-45694EC980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409" y="423677"/>
                  <a:ext cx="389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523590-79EA-4A80-8A16-18B28C18D243}"/>
                    </a:ext>
                  </a:extLst>
                </p14:cNvPr>
                <p14:cNvContentPartPr/>
                <p14:nvPr/>
              </p14:nvContentPartPr>
              <p14:xfrm>
                <a:off x="520809" y="339797"/>
                <a:ext cx="496800" cy="88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523590-79EA-4A80-8A16-18B28C18D2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1809" y="330797"/>
                  <a:ext cx="514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67AB5E-7D3C-47CA-8703-1B8AA6CBF923}"/>
                    </a:ext>
                  </a:extLst>
                </p14:cNvPr>
                <p14:cNvContentPartPr/>
                <p14:nvPr/>
              </p14:nvContentPartPr>
              <p14:xfrm>
                <a:off x="1192929" y="340517"/>
                <a:ext cx="101520" cy="194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67AB5E-7D3C-47CA-8703-1B8AA6CBF9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3929" y="331877"/>
                  <a:ext cx="119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B032BC-1F92-4384-BE13-1F0FE71E1A57}"/>
                    </a:ext>
                  </a:extLst>
                </p14:cNvPr>
                <p14:cNvContentPartPr/>
                <p14:nvPr/>
              </p14:nvContentPartPr>
              <p14:xfrm>
                <a:off x="1351329" y="354197"/>
                <a:ext cx="189720" cy="172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B032BC-1F92-4384-BE13-1F0FE71E1A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2689" y="345557"/>
                  <a:ext cx="207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04BA8C-3C70-4A68-84A0-C9201133E4E9}"/>
                    </a:ext>
                  </a:extLst>
                </p14:cNvPr>
                <p14:cNvContentPartPr/>
                <p14:nvPr/>
              </p14:nvContentPartPr>
              <p14:xfrm>
                <a:off x="1693329" y="550397"/>
                <a:ext cx="153720" cy="177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04BA8C-3C70-4A68-84A0-C9201133E4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84689" y="541757"/>
                  <a:ext cx="171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92CFD9-3357-4A5F-B55A-5F1F094EBC15}"/>
                    </a:ext>
                  </a:extLst>
                </p14:cNvPr>
                <p14:cNvContentPartPr/>
                <p14:nvPr/>
              </p14:nvContentPartPr>
              <p14:xfrm>
                <a:off x="2010129" y="438077"/>
                <a:ext cx="170640" cy="294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92CFD9-3357-4A5F-B55A-5F1F094EBC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1129" y="429437"/>
                  <a:ext cx="188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7DBD61-417B-4333-BD07-E77C0ED1DA9C}"/>
                    </a:ext>
                  </a:extLst>
                </p14:cNvPr>
                <p14:cNvContentPartPr/>
                <p14:nvPr/>
              </p14:nvContentPartPr>
              <p14:xfrm>
                <a:off x="2125329" y="329357"/>
                <a:ext cx="216000" cy="176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7DBD61-417B-4333-BD07-E77C0ED1DA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16329" y="320717"/>
                  <a:ext cx="233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63AB7F-D6F4-4179-839A-522FEBB4F441}"/>
                    </a:ext>
                  </a:extLst>
                </p14:cNvPr>
                <p14:cNvContentPartPr/>
                <p14:nvPr/>
              </p14:nvContentPartPr>
              <p14:xfrm>
                <a:off x="2351769" y="352757"/>
                <a:ext cx="243000" cy="534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63AB7F-D6F4-4179-839A-522FEBB4F4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43129" y="343757"/>
                  <a:ext cx="2606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3B56A84-2AAD-4AF9-8A65-F1378B3DE3B1}"/>
                    </a:ext>
                  </a:extLst>
                </p14:cNvPr>
                <p14:cNvContentPartPr/>
                <p14:nvPr/>
              </p14:nvContentPartPr>
              <p14:xfrm>
                <a:off x="2768289" y="505037"/>
                <a:ext cx="11520" cy="16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3B56A84-2AAD-4AF9-8A65-F1378B3DE3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59649" y="496397"/>
                  <a:ext cx="29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A672B9-3453-4AAE-8059-523CAB341BF2}"/>
                    </a:ext>
                  </a:extLst>
                </p14:cNvPr>
                <p14:cNvContentPartPr/>
                <p14:nvPr/>
              </p14:nvContentPartPr>
              <p14:xfrm>
                <a:off x="3004089" y="249437"/>
                <a:ext cx="219240" cy="260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A672B9-3453-4AAE-8059-523CAB341B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95089" y="240797"/>
                  <a:ext cx="236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E7F519-060C-41E3-B576-4638B429FA50}"/>
                    </a:ext>
                  </a:extLst>
                </p14:cNvPr>
                <p14:cNvContentPartPr/>
                <p14:nvPr/>
              </p14:nvContentPartPr>
              <p14:xfrm>
                <a:off x="3352569" y="228917"/>
                <a:ext cx="216720" cy="255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E7F519-060C-41E3-B576-4638B429FA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43569" y="220277"/>
                  <a:ext cx="234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341643-7F17-452B-ADB6-B5CCD0C6F2F4}"/>
                    </a:ext>
                  </a:extLst>
                </p14:cNvPr>
                <p14:cNvContentPartPr/>
                <p14:nvPr/>
              </p14:nvContentPartPr>
              <p14:xfrm>
                <a:off x="3708609" y="208037"/>
                <a:ext cx="337680" cy="304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341643-7F17-452B-ADB6-B5CCD0C6F2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99609" y="199397"/>
                  <a:ext cx="35532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07A205-6004-40B0-AE26-9081C6123CFD}"/>
              </a:ext>
            </a:extLst>
          </p:cNvPr>
          <p:cNvGrpSpPr/>
          <p:nvPr/>
        </p:nvGrpSpPr>
        <p:grpSpPr>
          <a:xfrm>
            <a:off x="4871409" y="189317"/>
            <a:ext cx="1096920" cy="340920"/>
            <a:chOff x="4871409" y="189317"/>
            <a:chExt cx="109692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B65A2F-732E-4A2D-B33F-CE9FF99840F9}"/>
                    </a:ext>
                  </a:extLst>
                </p14:cNvPr>
                <p14:cNvContentPartPr/>
                <p14:nvPr/>
              </p14:nvContentPartPr>
              <p14:xfrm>
                <a:off x="4871409" y="244397"/>
                <a:ext cx="281520" cy="276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B65A2F-732E-4A2D-B33F-CE9FF99840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2769" y="235757"/>
                  <a:ext cx="299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5609B4-503B-457A-8E34-61E44597FF13}"/>
                    </a:ext>
                  </a:extLst>
                </p14:cNvPr>
                <p14:cNvContentPartPr/>
                <p14:nvPr/>
              </p14:nvContentPartPr>
              <p14:xfrm>
                <a:off x="5291169" y="273917"/>
                <a:ext cx="249480" cy="256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5609B4-503B-457A-8E34-61E44597FF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82529" y="264917"/>
                  <a:ext cx="267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FD1291-326D-4FE7-BA1F-8CA992189A4D}"/>
                    </a:ext>
                  </a:extLst>
                </p14:cNvPr>
                <p14:cNvContentPartPr/>
                <p14:nvPr/>
              </p14:nvContentPartPr>
              <p14:xfrm>
                <a:off x="5676009" y="282197"/>
                <a:ext cx="192960" cy="203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6FD1291-326D-4FE7-BA1F-8CA992189A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67009" y="273197"/>
                  <a:ext cx="210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DDE210E-B919-4C0F-BBF6-84F1E1B3461C}"/>
                    </a:ext>
                  </a:extLst>
                </p14:cNvPr>
                <p14:cNvContentPartPr/>
                <p14:nvPr/>
              </p14:nvContentPartPr>
              <p14:xfrm>
                <a:off x="5685729" y="189317"/>
                <a:ext cx="84600" cy="63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DDE210E-B919-4C0F-BBF6-84F1E1B34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76729" y="180317"/>
                  <a:ext cx="102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78DF6C1-95A5-45FC-AC70-59419B8A18F7}"/>
                    </a:ext>
                  </a:extLst>
                </p14:cNvPr>
                <p14:cNvContentPartPr/>
                <p14:nvPr/>
              </p14:nvContentPartPr>
              <p14:xfrm>
                <a:off x="5859969" y="413597"/>
                <a:ext cx="108360" cy="77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78DF6C1-95A5-45FC-AC70-59419B8A18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0969" y="404597"/>
                  <a:ext cx="1260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5168EE-115D-4F13-B59A-1D85078F77D0}"/>
              </a:ext>
            </a:extLst>
          </p:cNvPr>
          <p:cNvGrpSpPr/>
          <p:nvPr/>
        </p:nvGrpSpPr>
        <p:grpSpPr>
          <a:xfrm>
            <a:off x="6349929" y="268877"/>
            <a:ext cx="741600" cy="187560"/>
            <a:chOff x="6349929" y="268877"/>
            <a:chExt cx="74160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1047D0-3131-4747-A406-03FE2A0C54F4}"/>
                    </a:ext>
                  </a:extLst>
                </p14:cNvPr>
                <p14:cNvContentPartPr/>
                <p14:nvPr/>
              </p14:nvContentPartPr>
              <p14:xfrm>
                <a:off x="6349929" y="277157"/>
                <a:ext cx="201600" cy="158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1047D0-3131-4747-A406-03FE2A0C54F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41289" y="268157"/>
                  <a:ext cx="219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7576471-4376-438B-B77A-4C652E5B894E}"/>
                    </a:ext>
                  </a:extLst>
                </p14:cNvPr>
                <p14:cNvContentPartPr/>
                <p14:nvPr/>
              </p14:nvContentPartPr>
              <p14:xfrm>
                <a:off x="6813609" y="280397"/>
                <a:ext cx="68760" cy="126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7576471-4376-438B-B77A-4C652E5B89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04969" y="271757"/>
                  <a:ext cx="86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2A88531-EAD5-4F1D-9C4E-4584F6350C62}"/>
                    </a:ext>
                  </a:extLst>
                </p14:cNvPr>
                <p14:cNvContentPartPr/>
                <p14:nvPr/>
              </p14:nvContentPartPr>
              <p14:xfrm>
                <a:off x="6670689" y="402077"/>
                <a:ext cx="252720" cy="54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2A88531-EAD5-4F1D-9C4E-4584F6350C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1689" y="393077"/>
                  <a:ext cx="270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3E95C86-BC16-4898-AD40-91B782EC64CC}"/>
                    </a:ext>
                  </a:extLst>
                </p14:cNvPr>
                <p14:cNvContentPartPr/>
                <p14:nvPr/>
              </p14:nvContentPartPr>
              <p14:xfrm>
                <a:off x="6698769" y="268877"/>
                <a:ext cx="392760" cy="37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3E95C86-BC16-4898-AD40-91B782EC64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89769" y="260237"/>
                  <a:ext cx="41040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A165CF-60FB-4E1D-BF38-22F99FB29661}"/>
              </a:ext>
            </a:extLst>
          </p:cNvPr>
          <p:cNvGrpSpPr/>
          <p:nvPr/>
        </p:nvGrpSpPr>
        <p:grpSpPr>
          <a:xfrm>
            <a:off x="1953969" y="1029557"/>
            <a:ext cx="1582200" cy="334080"/>
            <a:chOff x="1953969" y="1029557"/>
            <a:chExt cx="158220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CEB42F3-CB09-40C2-BD2B-EBE2C0794366}"/>
                    </a:ext>
                  </a:extLst>
                </p14:cNvPr>
                <p14:cNvContentPartPr/>
                <p14:nvPr/>
              </p14:nvContentPartPr>
              <p14:xfrm>
                <a:off x="1953969" y="1081757"/>
                <a:ext cx="227160" cy="273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CEB42F3-CB09-40C2-BD2B-EBE2C07943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4969" y="1072757"/>
                  <a:ext cx="2448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8FE718-F724-4C2E-B1A6-1285B9B453A2}"/>
                    </a:ext>
                  </a:extLst>
                </p14:cNvPr>
                <p14:cNvContentPartPr/>
                <p14:nvPr/>
              </p14:nvContentPartPr>
              <p14:xfrm>
                <a:off x="2303169" y="1115237"/>
                <a:ext cx="190440" cy="117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8FE718-F724-4C2E-B1A6-1285B9B453A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94529" y="1106237"/>
                  <a:ext cx="208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C9A380F-76E0-4CDD-8666-ABABE53004C4}"/>
                    </a:ext>
                  </a:extLst>
                </p14:cNvPr>
                <p14:cNvContentPartPr/>
                <p14:nvPr/>
              </p14:nvContentPartPr>
              <p14:xfrm>
                <a:off x="2396769" y="1079957"/>
                <a:ext cx="147240" cy="283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C9A380F-76E0-4CDD-8666-ABABE53004C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87769" y="1071317"/>
                  <a:ext cx="164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E1221D-6ABE-4E97-9C39-C6643B941AF0}"/>
                    </a:ext>
                  </a:extLst>
                </p14:cNvPr>
                <p14:cNvContentPartPr/>
                <p14:nvPr/>
              </p14:nvContentPartPr>
              <p14:xfrm>
                <a:off x="2597649" y="1074557"/>
                <a:ext cx="277560" cy="263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E1221D-6ABE-4E97-9C39-C6643B941A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89009" y="1065917"/>
                  <a:ext cx="295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ED31B88-7293-47D5-8E67-4793BB6F66D1}"/>
                    </a:ext>
                  </a:extLst>
                </p14:cNvPr>
                <p14:cNvContentPartPr/>
                <p14:nvPr/>
              </p14:nvContentPartPr>
              <p14:xfrm>
                <a:off x="2985729" y="1246997"/>
                <a:ext cx="12600" cy="77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ED31B88-7293-47D5-8E67-4793BB6F66D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77089" y="1237997"/>
                  <a:ext cx="30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7CB3DCD-E507-4F74-B9A8-854B58CC1B19}"/>
                    </a:ext>
                  </a:extLst>
                </p14:cNvPr>
                <p14:cNvContentPartPr/>
                <p14:nvPr/>
              </p14:nvContentPartPr>
              <p14:xfrm>
                <a:off x="3218289" y="1029557"/>
                <a:ext cx="317880" cy="308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7CB3DCD-E507-4F74-B9A8-854B58CC1B1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09649" y="1020557"/>
                  <a:ext cx="33552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E5128E-7D0D-4CA6-A736-F32FF20A6B51}"/>
              </a:ext>
            </a:extLst>
          </p:cNvPr>
          <p:cNvGrpSpPr/>
          <p:nvPr/>
        </p:nvGrpSpPr>
        <p:grpSpPr>
          <a:xfrm>
            <a:off x="2447529" y="1552997"/>
            <a:ext cx="379440" cy="285840"/>
            <a:chOff x="2447529" y="1552997"/>
            <a:chExt cx="37944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C76ED18-13B9-4CEA-88E2-F0E5A0FD4410}"/>
                    </a:ext>
                  </a:extLst>
                </p14:cNvPr>
                <p14:cNvContentPartPr/>
                <p14:nvPr/>
              </p14:nvContentPartPr>
              <p14:xfrm>
                <a:off x="2447529" y="1552997"/>
                <a:ext cx="286920" cy="272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C76ED18-13B9-4CEA-88E2-F0E5A0FD44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38529" y="1544357"/>
                  <a:ext cx="304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78A258D-455F-4D22-8737-07F7BCA43B3E}"/>
                    </a:ext>
                  </a:extLst>
                </p14:cNvPr>
                <p14:cNvContentPartPr/>
                <p14:nvPr/>
              </p14:nvContentPartPr>
              <p14:xfrm>
                <a:off x="2800689" y="1761797"/>
                <a:ext cx="26280" cy="77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78A258D-455F-4D22-8737-07F7BCA43B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92049" y="1752797"/>
                  <a:ext cx="4392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898D2A4-7674-456E-B0EE-B13931F7FF7D}"/>
                  </a:ext>
                </a:extLst>
              </p14:cNvPr>
              <p14:cNvContentPartPr/>
              <p14:nvPr/>
            </p14:nvContentPartPr>
            <p14:xfrm>
              <a:off x="3217569" y="1631477"/>
              <a:ext cx="24120" cy="2077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898D2A4-7674-456E-B0EE-B13931F7FF7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08569" y="1622837"/>
                <a:ext cx="4176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045E3A5-FEEE-44FB-B2C9-2C5D62AEA501}"/>
              </a:ext>
            </a:extLst>
          </p:cNvPr>
          <p:cNvGrpSpPr/>
          <p:nvPr/>
        </p:nvGrpSpPr>
        <p:grpSpPr>
          <a:xfrm>
            <a:off x="853089" y="908237"/>
            <a:ext cx="613440" cy="433440"/>
            <a:chOff x="853089" y="908237"/>
            <a:chExt cx="61344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E0B1EF-BDC7-4128-B0C8-3CB4216F9522}"/>
                    </a:ext>
                  </a:extLst>
                </p14:cNvPr>
                <p14:cNvContentPartPr/>
                <p14:nvPr/>
              </p14:nvContentPartPr>
              <p14:xfrm>
                <a:off x="951729" y="1053677"/>
                <a:ext cx="120240" cy="269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E0B1EF-BDC7-4128-B0C8-3CB4216F95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3089" y="1045037"/>
                  <a:ext cx="137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45F5519-3337-4002-BE0C-613CB0BB0047}"/>
                    </a:ext>
                  </a:extLst>
                </p14:cNvPr>
                <p14:cNvContentPartPr/>
                <p14:nvPr/>
              </p14:nvContentPartPr>
              <p14:xfrm>
                <a:off x="853089" y="1024877"/>
                <a:ext cx="255240" cy="316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5F5519-3337-4002-BE0C-613CB0BB00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4089" y="1015877"/>
                  <a:ext cx="2728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A1AC88-926B-4A83-96E0-61E548D345E2}"/>
                    </a:ext>
                  </a:extLst>
                </p14:cNvPr>
                <p14:cNvContentPartPr/>
                <p14:nvPr/>
              </p14:nvContentPartPr>
              <p14:xfrm>
                <a:off x="881529" y="908237"/>
                <a:ext cx="249120" cy="79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A1AC88-926B-4A83-96E0-61E548D345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2529" y="899237"/>
                  <a:ext cx="266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AC8407E-59C7-4243-A555-BF6BB54ED620}"/>
                    </a:ext>
                  </a:extLst>
                </p14:cNvPr>
                <p14:cNvContentPartPr/>
                <p14:nvPr/>
              </p14:nvContentPartPr>
              <p14:xfrm>
                <a:off x="1281489" y="1073117"/>
                <a:ext cx="185040" cy="48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AC8407E-59C7-4243-A555-BF6BB54ED62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72489" y="1064477"/>
                  <a:ext cx="2026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7C90C2C-9D11-4473-90B6-30620DBE1C69}"/>
                    </a:ext>
                  </a:extLst>
                </p14:cNvPr>
                <p14:cNvContentPartPr/>
                <p14:nvPr/>
              </p14:nvContentPartPr>
              <p14:xfrm>
                <a:off x="1290129" y="1176437"/>
                <a:ext cx="160920" cy="35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7C90C2C-9D11-4473-90B6-30620DBE1C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81129" y="1167437"/>
                  <a:ext cx="17856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A155CA0-F622-4809-B86F-DA4A0F7B445F}"/>
              </a:ext>
            </a:extLst>
          </p:cNvPr>
          <p:cNvGrpSpPr/>
          <p:nvPr/>
        </p:nvGrpSpPr>
        <p:grpSpPr>
          <a:xfrm>
            <a:off x="1006809" y="1599797"/>
            <a:ext cx="618840" cy="264960"/>
            <a:chOff x="1006809" y="1599797"/>
            <a:chExt cx="61884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36ED213-E16A-4459-9886-E511F50F8F2F}"/>
                    </a:ext>
                  </a:extLst>
                </p14:cNvPr>
                <p14:cNvContentPartPr/>
                <p14:nvPr/>
              </p14:nvContentPartPr>
              <p14:xfrm>
                <a:off x="1006809" y="1599797"/>
                <a:ext cx="235800" cy="264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36ED213-E16A-4459-9886-E511F50F8F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7809" y="1591157"/>
                  <a:ext cx="253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32D9578-A61A-42A2-8392-3E0C9C4CD913}"/>
                    </a:ext>
                  </a:extLst>
                </p14:cNvPr>
                <p14:cNvContentPartPr/>
                <p14:nvPr/>
              </p14:nvContentPartPr>
              <p14:xfrm>
                <a:off x="1463649" y="1686917"/>
                <a:ext cx="160920" cy="20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32D9578-A61A-42A2-8392-3E0C9C4CD91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55009" y="1677917"/>
                  <a:ext cx="178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7F776B-862A-463F-976F-BDC14E6C887E}"/>
                    </a:ext>
                  </a:extLst>
                </p14:cNvPr>
                <p14:cNvContentPartPr/>
                <p14:nvPr/>
              </p14:nvContentPartPr>
              <p14:xfrm>
                <a:off x="1511169" y="1780157"/>
                <a:ext cx="114480" cy="14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7F776B-862A-463F-976F-BDC14E6C88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02529" y="1771157"/>
                  <a:ext cx="13212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1D13034-D9A1-4A04-95C6-BAD003BE54EB}"/>
                  </a:ext>
                </a:extLst>
              </p14:cNvPr>
              <p14:cNvContentPartPr/>
              <p14:nvPr/>
            </p14:nvContentPartPr>
            <p14:xfrm>
              <a:off x="1130649" y="2141237"/>
              <a:ext cx="210960" cy="226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1D13034-D9A1-4A04-95C6-BAD003BE54E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21649" y="2132237"/>
                <a:ext cx="22860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51BBBA68-3F6A-4A4E-9F7D-9EE575D7761E}"/>
              </a:ext>
            </a:extLst>
          </p:cNvPr>
          <p:cNvGrpSpPr/>
          <p:nvPr/>
        </p:nvGrpSpPr>
        <p:grpSpPr>
          <a:xfrm>
            <a:off x="1089921" y="2643664"/>
            <a:ext cx="973440" cy="473400"/>
            <a:chOff x="1089921" y="2643664"/>
            <a:chExt cx="97344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90ED85-7A53-4DF2-AF74-8CC2B840F97B}"/>
                    </a:ext>
                  </a:extLst>
                </p14:cNvPr>
                <p14:cNvContentPartPr/>
                <p14:nvPr/>
              </p14:nvContentPartPr>
              <p14:xfrm>
                <a:off x="1218081" y="2811064"/>
                <a:ext cx="150840" cy="306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90ED85-7A53-4DF2-AF74-8CC2B840F9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09081" y="2802064"/>
                  <a:ext cx="1684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760108-CB4D-474C-BFF2-8D9C6F93632D}"/>
                    </a:ext>
                  </a:extLst>
                </p14:cNvPr>
                <p14:cNvContentPartPr/>
                <p14:nvPr/>
              </p14:nvContentPartPr>
              <p14:xfrm>
                <a:off x="1089921" y="2801704"/>
                <a:ext cx="333360" cy="311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760108-CB4D-474C-BFF2-8D9C6F9363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0921" y="2792704"/>
                  <a:ext cx="351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1E8DD3B-C50E-4FBC-8EA3-FE72377E6DFC}"/>
                    </a:ext>
                  </a:extLst>
                </p14:cNvPr>
                <p14:cNvContentPartPr/>
                <p14:nvPr/>
              </p14:nvContentPartPr>
              <p14:xfrm>
                <a:off x="1110801" y="2643664"/>
                <a:ext cx="415800" cy="61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1E8DD3B-C50E-4FBC-8EA3-FE72377E6D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1801" y="2634664"/>
                  <a:ext cx="433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6C67719-F431-4683-8604-F4472F6F5B8F}"/>
                    </a:ext>
                  </a:extLst>
                </p14:cNvPr>
                <p14:cNvContentPartPr/>
                <p14:nvPr/>
              </p14:nvContentPartPr>
              <p14:xfrm>
                <a:off x="1744401" y="2853184"/>
                <a:ext cx="318960" cy="50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6C67719-F431-4683-8604-F4472F6F5B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35401" y="2844184"/>
                  <a:ext cx="336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404558B-83D8-426C-9FD8-F9B6358FB903}"/>
                    </a:ext>
                  </a:extLst>
                </p14:cNvPr>
                <p14:cNvContentPartPr/>
                <p14:nvPr/>
              </p14:nvContentPartPr>
              <p14:xfrm>
                <a:off x="1809201" y="2742664"/>
                <a:ext cx="141120" cy="325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404558B-83D8-426C-9FD8-F9B6358FB9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00201" y="2734024"/>
                  <a:ext cx="1587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3EF1A59-F42C-41C3-AC7A-75D23E3AACBD}"/>
                    </a:ext>
                  </a:extLst>
                </p14:cNvPr>
                <p14:cNvContentPartPr/>
                <p14:nvPr/>
              </p14:nvContentPartPr>
              <p14:xfrm>
                <a:off x="1751601" y="3069544"/>
                <a:ext cx="247320" cy="4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3EF1A59-F42C-41C3-AC7A-75D23E3AAC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42961" y="3060904"/>
                  <a:ext cx="2649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63F725-F0AA-49EA-8294-353F8605009B}"/>
              </a:ext>
            </a:extLst>
          </p:cNvPr>
          <p:cNvGrpSpPr/>
          <p:nvPr/>
        </p:nvGrpSpPr>
        <p:grpSpPr>
          <a:xfrm>
            <a:off x="2417961" y="2695144"/>
            <a:ext cx="1886400" cy="799560"/>
            <a:chOff x="2417961" y="2695144"/>
            <a:chExt cx="1886400" cy="79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D53638-F03F-4946-AA75-2E6278A52C24}"/>
                    </a:ext>
                  </a:extLst>
                </p14:cNvPr>
                <p14:cNvContentPartPr/>
                <p14:nvPr/>
              </p14:nvContentPartPr>
              <p14:xfrm>
                <a:off x="2417961" y="2698384"/>
                <a:ext cx="463680" cy="363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D53638-F03F-4946-AA75-2E6278A52C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08961" y="2689384"/>
                  <a:ext cx="4813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F80EC0-C708-4B38-9784-D8480E81AEC9}"/>
                    </a:ext>
                  </a:extLst>
                </p14:cNvPr>
                <p14:cNvContentPartPr/>
                <p14:nvPr/>
              </p14:nvContentPartPr>
              <p14:xfrm>
                <a:off x="2477001" y="2867584"/>
                <a:ext cx="676800" cy="483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F80EC0-C708-4B38-9784-D8480E81AE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68361" y="2858944"/>
                  <a:ext cx="6944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962C739-0306-42A2-9789-D218BE1B021F}"/>
                    </a:ext>
                  </a:extLst>
                </p14:cNvPr>
                <p14:cNvContentPartPr/>
                <p14:nvPr/>
              </p14:nvContentPartPr>
              <p14:xfrm>
                <a:off x="3038961" y="3222904"/>
                <a:ext cx="178920" cy="150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962C739-0306-42A2-9789-D218BE1B02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29961" y="3213904"/>
                  <a:ext cx="196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2523557-DC4A-418C-950C-6FB12818B3A2}"/>
                    </a:ext>
                  </a:extLst>
                </p14:cNvPr>
                <p14:cNvContentPartPr/>
                <p14:nvPr/>
              </p14:nvContentPartPr>
              <p14:xfrm>
                <a:off x="3447201" y="2914384"/>
                <a:ext cx="17640" cy="20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2523557-DC4A-418C-950C-6FB12818B3A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38201" y="2905384"/>
                  <a:ext cx="3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4B9D27C-4505-4BF4-AB29-BD8BA5025564}"/>
                    </a:ext>
                  </a:extLst>
                </p14:cNvPr>
                <p14:cNvContentPartPr/>
                <p14:nvPr/>
              </p14:nvContentPartPr>
              <p14:xfrm>
                <a:off x="3748881" y="2695144"/>
                <a:ext cx="250920" cy="266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4B9D27C-4505-4BF4-AB29-BD8BA502556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39881" y="2686504"/>
                  <a:ext cx="268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9205B2B-EE24-436A-B461-123F9A083BBD}"/>
                    </a:ext>
                  </a:extLst>
                </p14:cNvPr>
                <p14:cNvContentPartPr/>
                <p14:nvPr/>
              </p14:nvContentPartPr>
              <p14:xfrm>
                <a:off x="3693441" y="3024904"/>
                <a:ext cx="499680" cy="70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9205B2B-EE24-436A-B461-123F9A083B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84441" y="3016264"/>
                  <a:ext cx="517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929B6D5-D91C-4093-8385-EF49F3D5A530}"/>
                    </a:ext>
                  </a:extLst>
                </p14:cNvPr>
                <p14:cNvContentPartPr/>
                <p14:nvPr/>
              </p14:nvContentPartPr>
              <p14:xfrm>
                <a:off x="3782721" y="3149104"/>
                <a:ext cx="521640" cy="345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929B6D5-D91C-4093-8385-EF49F3D5A5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74081" y="3140464"/>
                  <a:ext cx="539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7BD7F09-B7A5-4ABE-906D-A69BFCABC3F0}"/>
                    </a:ext>
                  </a:extLst>
                </p14:cNvPr>
                <p14:cNvContentPartPr/>
                <p14:nvPr/>
              </p14:nvContentPartPr>
              <p14:xfrm>
                <a:off x="3951201" y="3302104"/>
                <a:ext cx="244800" cy="170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7BD7F09-B7A5-4ABE-906D-A69BFCABC3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42561" y="3293464"/>
                  <a:ext cx="2624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CD2DA6E-4F5D-4BD1-8C3E-D52D8DE76DDB}"/>
              </a:ext>
            </a:extLst>
          </p:cNvPr>
          <p:cNvGrpSpPr/>
          <p:nvPr/>
        </p:nvGrpSpPr>
        <p:grpSpPr>
          <a:xfrm>
            <a:off x="1605489" y="1967584"/>
            <a:ext cx="1704912" cy="520560"/>
            <a:chOff x="1605489" y="1967584"/>
            <a:chExt cx="1704912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5909BE8-E06F-401C-AF44-F37FA94B25A6}"/>
                    </a:ext>
                  </a:extLst>
                </p14:cNvPr>
                <p14:cNvContentPartPr/>
                <p14:nvPr/>
              </p14:nvContentPartPr>
              <p14:xfrm>
                <a:off x="1605489" y="2154557"/>
                <a:ext cx="185040" cy="35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5909BE8-E06F-401C-AF44-F37FA94B25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96489" y="2145557"/>
                  <a:ext cx="202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3F9232-3AB3-412E-A726-9367A15FC194}"/>
                    </a:ext>
                  </a:extLst>
                </p14:cNvPr>
                <p14:cNvContentPartPr/>
                <p14:nvPr/>
              </p14:nvContentPartPr>
              <p14:xfrm>
                <a:off x="1635369" y="2241317"/>
                <a:ext cx="181800" cy="54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3F9232-3AB3-412E-A726-9367A15FC1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26369" y="2232677"/>
                  <a:ext cx="199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072693-3EFF-4902-825C-242E14598A42}"/>
                    </a:ext>
                  </a:extLst>
                </p14:cNvPr>
                <p14:cNvContentPartPr/>
                <p14:nvPr/>
              </p14:nvContentPartPr>
              <p14:xfrm>
                <a:off x="2272881" y="2113744"/>
                <a:ext cx="252000" cy="239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072693-3EFF-4902-825C-242E14598A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64241" y="2105104"/>
                  <a:ext cx="269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3E8DD42-7810-4AF1-B174-5DB91AB6363D}"/>
                    </a:ext>
                  </a:extLst>
                </p14:cNvPr>
                <p14:cNvContentPartPr/>
                <p14:nvPr/>
              </p14:nvContentPartPr>
              <p14:xfrm>
                <a:off x="1937001" y="2170984"/>
                <a:ext cx="336600" cy="226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3E8DD42-7810-4AF1-B174-5DB91AB636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28361" y="2162344"/>
                  <a:ext cx="354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B08884B-8AB9-4A3D-A73F-D372AC73EE5E}"/>
                    </a:ext>
                  </a:extLst>
                </p14:cNvPr>
                <p14:cNvContentPartPr/>
                <p14:nvPr/>
              </p14:nvContentPartPr>
              <p14:xfrm>
                <a:off x="1804521" y="1967584"/>
                <a:ext cx="878400" cy="520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B08884B-8AB9-4A3D-A73F-D372AC73EE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95521" y="1958584"/>
                  <a:ext cx="8960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4D5A2C-A575-45EB-BB78-C0061B11FE99}"/>
                    </a:ext>
                  </a:extLst>
                </p14:cNvPr>
                <p14:cNvContentPartPr/>
                <p14:nvPr/>
              </p14:nvContentPartPr>
              <p14:xfrm>
                <a:off x="2907201" y="2226424"/>
                <a:ext cx="92160" cy="109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4D5A2C-A575-45EB-BB78-C0061B11FE9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98561" y="2217784"/>
                  <a:ext cx="109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1DA505A-BCA7-4893-AEF5-043CEDC75180}"/>
                    </a:ext>
                  </a:extLst>
                </p14:cNvPr>
                <p14:cNvContentPartPr/>
                <p14:nvPr/>
              </p14:nvContentPartPr>
              <p14:xfrm>
                <a:off x="3101961" y="2034544"/>
                <a:ext cx="141840" cy="272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1DA505A-BCA7-4893-AEF5-043CEDC7518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93321" y="2025544"/>
                  <a:ext cx="159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764BF-AFD3-4230-AFB6-246840B78136}"/>
                    </a:ext>
                  </a:extLst>
                </p14:cNvPr>
                <p14:cNvContentPartPr/>
                <p14:nvPr/>
              </p14:nvContentPartPr>
              <p14:xfrm>
                <a:off x="3099441" y="2155864"/>
                <a:ext cx="210960" cy="187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764BF-AFD3-4230-AFB6-246840B7813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90441" y="2147224"/>
                  <a:ext cx="22860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AB77D2-A5C0-4CCB-B7CB-C5C7D002DF39}"/>
              </a:ext>
            </a:extLst>
          </p:cNvPr>
          <p:cNvGrpSpPr/>
          <p:nvPr/>
        </p:nvGrpSpPr>
        <p:grpSpPr>
          <a:xfrm>
            <a:off x="3564201" y="1950664"/>
            <a:ext cx="334080" cy="414720"/>
            <a:chOff x="3564201" y="1950664"/>
            <a:chExt cx="33408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C502258-15D5-4457-8AC7-A7C7A0C0ADD3}"/>
                    </a:ext>
                  </a:extLst>
                </p14:cNvPr>
                <p14:cNvContentPartPr/>
                <p14:nvPr/>
              </p14:nvContentPartPr>
              <p14:xfrm>
                <a:off x="3610641" y="1950664"/>
                <a:ext cx="239040" cy="414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C502258-15D5-4457-8AC7-A7C7A0C0AD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01641" y="1941664"/>
                  <a:ext cx="256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A91B806-7E1C-44E6-8B57-CCDDDD0DAFD5}"/>
                    </a:ext>
                  </a:extLst>
                </p14:cNvPr>
                <p14:cNvContentPartPr/>
                <p14:nvPr/>
              </p14:nvContentPartPr>
              <p14:xfrm>
                <a:off x="3564201" y="2174944"/>
                <a:ext cx="211320" cy="27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A91B806-7E1C-44E6-8B57-CCDDDD0DAF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55201" y="2166304"/>
                  <a:ext cx="228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40C2973-1C56-485F-950B-4D0DE1550CD4}"/>
                    </a:ext>
                  </a:extLst>
                </p14:cNvPr>
                <p14:cNvContentPartPr/>
                <p14:nvPr/>
              </p14:nvContentPartPr>
              <p14:xfrm>
                <a:off x="3748881" y="2198704"/>
                <a:ext cx="149400" cy="119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40C2973-1C56-485F-950B-4D0DE1550CD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40241" y="2189704"/>
                  <a:ext cx="16704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9BDE7F1-51C5-48AB-B377-CB074DCA61D3}"/>
              </a:ext>
            </a:extLst>
          </p:cNvPr>
          <p:cNvGrpSpPr/>
          <p:nvPr/>
        </p:nvGrpSpPr>
        <p:grpSpPr>
          <a:xfrm>
            <a:off x="4147401" y="2158024"/>
            <a:ext cx="532080" cy="159480"/>
            <a:chOff x="4147401" y="2158024"/>
            <a:chExt cx="53208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E9993AD-D7D1-4F6C-BD7D-15F3A373F5C9}"/>
                    </a:ext>
                  </a:extLst>
                </p14:cNvPr>
                <p14:cNvContentPartPr/>
                <p14:nvPr/>
              </p14:nvContentPartPr>
              <p14:xfrm>
                <a:off x="4147401" y="2172784"/>
                <a:ext cx="157680" cy="127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E9993AD-D7D1-4F6C-BD7D-15F3A373F5C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38761" y="2164144"/>
                  <a:ext cx="175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4BF4A3-FBD8-42A1-8B5B-09F83F4B2FF5}"/>
                    </a:ext>
                  </a:extLst>
                </p14:cNvPr>
                <p14:cNvContentPartPr/>
                <p14:nvPr/>
              </p14:nvContentPartPr>
              <p14:xfrm>
                <a:off x="4362321" y="2158024"/>
                <a:ext cx="99720" cy="159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4BF4A3-FBD8-42A1-8B5B-09F83F4B2F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53681" y="2149384"/>
                  <a:ext cx="117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65B719E-33F7-480C-8E76-C305703ECB7B}"/>
                    </a:ext>
                  </a:extLst>
                </p14:cNvPr>
                <p14:cNvContentPartPr/>
                <p14:nvPr/>
              </p14:nvContentPartPr>
              <p14:xfrm>
                <a:off x="4575801" y="2179984"/>
                <a:ext cx="103680" cy="137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65B719E-33F7-480C-8E76-C305703ECB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66801" y="2171344"/>
                  <a:ext cx="12132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71149CB-3C1B-445B-AF51-7989D9E83253}"/>
                  </a:ext>
                </a:extLst>
              </p14:cNvPr>
              <p14:cNvContentPartPr/>
              <p14:nvPr/>
            </p14:nvContentPartPr>
            <p14:xfrm>
              <a:off x="5030481" y="2085664"/>
              <a:ext cx="246240" cy="253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71149CB-3C1B-445B-AF51-7989D9E8325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021481" y="2077024"/>
                <a:ext cx="263880" cy="27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4098CCF-96E5-4627-8132-A3013442AE21}"/>
              </a:ext>
            </a:extLst>
          </p:cNvPr>
          <p:cNvGrpSpPr/>
          <p:nvPr/>
        </p:nvGrpSpPr>
        <p:grpSpPr>
          <a:xfrm>
            <a:off x="5561121" y="1995304"/>
            <a:ext cx="1624320" cy="554040"/>
            <a:chOff x="5561121" y="1995304"/>
            <a:chExt cx="162432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7E09E49-10D0-44DC-A83D-B11D5AA36C83}"/>
                    </a:ext>
                  </a:extLst>
                </p14:cNvPr>
                <p14:cNvContentPartPr/>
                <p14:nvPr/>
              </p14:nvContentPartPr>
              <p14:xfrm>
                <a:off x="5561121" y="2242264"/>
                <a:ext cx="85680" cy="97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7E09E49-10D0-44DC-A83D-B11D5AA36C8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52481" y="2233264"/>
                  <a:ext cx="103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A8D35B6-8E39-4DFC-BEED-B6DEB52E0EC0}"/>
                    </a:ext>
                  </a:extLst>
                </p14:cNvPr>
                <p14:cNvContentPartPr/>
                <p14:nvPr/>
              </p14:nvContentPartPr>
              <p14:xfrm>
                <a:off x="5761281" y="2214544"/>
                <a:ext cx="144000" cy="120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A8D35B6-8E39-4DFC-BEED-B6DEB52E0E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52281" y="2205904"/>
                  <a:ext cx="161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0865743-EE39-4394-94DC-9B1C3BE20E69}"/>
                    </a:ext>
                  </a:extLst>
                </p14:cNvPr>
                <p14:cNvContentPartPr/>
                <p14:nvPr/>
              </p14:nvContentPartPr>
              <p14:xfrm>
                <a:off x="6082401" y="2262424"/>
                <a:ext cx="173520" cy="286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0865743-EE39-4394-94DC-9B1C3BE20E6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73761" y="2253424"/>
                  <a:ext cx="191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6B05A0A-6DD0-44A8-B85F-0D01BE98FD20}"/>
                    </a:ext>
                  </a:extLst>
                </p14:cNvPr>
                <p14:cNvContentPartPr/>
                <p14:nvPr/>
              </p14:nvContentPartPr>
              <p14:xfrm>
                <a:off x="6206241" y="2182504"/>
                <a:ext cx="185760" cy="142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6B05A0A-6DD0-44A8-B85F-0D01BE98FD2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97601" y="2173504"/>
                  <a:ext cx="203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E361169-49B2-46BF-8A7D-81D9BE39C27B}"/>
                    </a:ext>
                  </a:extLst>
                </p14:cNvPr>
                <p14:cNvContentPartPr/>
                <p14:nvPr/>
              </p14:nvContentPartPr>
              <p14:xfrm>
                <a:off x="6493521" y="1995304"/>
                <a:ext cx="199080" cy="349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E361169-49B2-46BF-8A7D-81D9BE39C27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84521" y="1986304"/>
                  <a:ext cx="2167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6DD7F8A-87EE-4AB3-9D21-CCBA092B9A67}"/>
                    </a:ext>
                  </a:extLst>
                </p14:cNvPr>
                <p14:cNvContentPartPr/>
                <p14:nvPr/>
              </p14:nvContentPartPr>
              <p14:xfrm>
                <a:off x="6615561" y="2238304"/>
                <a:ext cx="113400" cy="96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6DD7F8A-87EE-4AB3-9D21-CCBA092B9A6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06921" y="2229304"/>
                  <a:ext cx="131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D61095F-48D1-4DBD-A3AD-8B408B56075E}"/>
                    </a:ext>
                  </a:extLst>
                </p14:cNvPr>
                <p14:cNvContentPartPr/>
                <p14:nvPr/>
              </p14:nvContentPartPr>
              <p14:xfrm>
                <a:off x="6888441" y="2219944"/>
                <a:ext cx="68400" cy="127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D61095F-48D1-4DBD-A3AD-8B408B5607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79801" y="2211304"/>
                  <a:ext cx="86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84D4350-0699-42DD-906A-4FD47F0E1149}"/>
                    </a:ext>
                  </a:extLst>
                </p14:cNvPr>
                <p14:cNvContentPartPr/>
                <p14:nvPr/>
              </p14:nvContentPartPr>
              <p14:xfrm>
                <a:off x="7063401" y="2215264"/>
                <a:ext cx="122040" cy="146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84D4350-0699-42DD-906A-4FD47F0E114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54761" y="2206624"/>
                  <a:ext cx="1396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D54DCBF-083F-4D48-B295-93EAC8B641CC}"/>
              </a:ext>
            </a:extLst>
          </p:cNvPr>
          <p:cNvGrpSpPr/>
          <p:nvPr/>
        </p:nvGrpSpPr>
        <p:grpSpPr>
          <a:xfrm>
            <a:off x="7447881" y="1860304"/>
            <a:ext cx="1149120" cy="500040"/>
            <a:chOff x="7447881" y="1860304"/>
            <a:chExt cx="114912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D10742E-D354-48F1-8A89-6CD3DB8B3431}"/>
                    </a:ext>
                  </a:extLst>
                </p14:cNvPr>
                <p14:cNvContentPartPr/>
                <p14:nvPr/>
              </p14:nvContentPartPr>
              <p14:xfrm>
                <a:off x="7447881" y="2244064"/>
                <a:ext cx="107280" cy="102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D10742E-D354-48F1-8A89-6CD3DB8B343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39241" y="2235064"/>
                  <a:ext cx="124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ECFC12F-5E66-4000-A865-BE25169558C2}"/>
                    </a:ext>
                  </a:extLst>
                </p14:cNvPr>
                <p14:cNvContentPartPr/>
                <p14:nvPr/>
              </p14:nvContentPartPr>
              <p14:xfrm>
                <a:off x="7729401" y="1860304"/>
                <a:ext cx="261000" cy="500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ECFC12F-5E66-4000-A865-BE25169558C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20401" y="1851304"/>
                  <a:ext cx="2786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48D0D8-D2BC-4EE0-A02D-F376E2281B25}"/>
                    </a:ext>
                  </a:extLst>
                </p14:cNvPr>
                <p14:cNvContentPartPr/>
                <p14:nvPr/>
              </p14:nvContentPartPr>
              <p14:xfrm>
                <a:off x="7669281" y="2197984"/>
                <a:ext cx="272520" cy="36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48D0D8-D2BC-4EE0-A02D-F376E2281B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60641" y="2188984"/>
                  <a:ext cx="290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0DEE40-3E35-44B2-9603-B9798D6831CF}"/>
                    </a:ext>
                  </a:extLst>
                </p14:cNvPr>
                <p14:cNvContentPartPr/>
                <p14:nvPr/>
              </p14:nvContentPartPr>
              <p14:xfrm>
                <a:off x="8197041" y="2039584"/>
                <a:ext cx="399960" cy="312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0DEE40-3E35-44B2-9603-B9798D6831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88041" y="2030584"/>
                  <a:ext cx="41760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F7F7984-0215-4F6B-86E0-98A58CCEF2EA}"/>
              </a:ext>
            </a:extLst>
          </p:cNvPr>
          <p:cNvGrpSpPr/>
          <p:nvPr/>
        </p:nvGrpSpPr>
        <p:grpSpPr>
          <a:xfrm>
            <a:off x="5528721" y="2741584"/>
            <a:ext cx="375120" cy="150120"/>
            <a:chOff x="5528721" y="2741584"/>
            <a:chExt cx="37512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81692DD-0D84-4C1A-8E6E-7861E80E8802}"/>
                    </a:ext>
                  </a:extLst>
                </p14:cNvPr>
                <p14:cNvContentPartPr/>
                <p14:nvPr/>
              </p14:nvContentPartPr>
              <p14:xfrm>
                <a:off x="5528721" y="2741584"/>
                <a:ext cx="177840" cy="150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81692DD-0D84-4C1A-8E6E-7861E80E880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20081" y="2732584"/>
                  <a:ext cx="195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9A4C8E6-4ADC-40AF-AF47-E53702CB5245}"/>
                    </a:ext>
                  </a:extLst>
                </p14:cNvPr>
                <p14:cNvContentPartPr/>
                <p14:nvPr/>
              </p14:nvContentPartPr>
              <p14:xfrm>
                <a:off x="5795841" y="2770744"/>
                <a:ext cx="108000" cy="99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9A4C8E6-4ADC-40AF-AF47-E53702CB524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87201" y="2762104"/>
                  <a:ext cx="12564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1600207-FC10-4212-A1DF-B6D970BC90CE}"/>
              </a:ext>
            </a:extLst>
          </p:cNvPr>
          <p:cNvGrpSpPr/>
          <p:nvPr/>
        </p:nvGrpSpPr>
        <p:grpSpPr>
          <a:xfrm>
            <a:off x="6360681" y="2581744"/>
            <a:ext cx="279360" cy="297720"/>
            <a:chOff x="6360681" y="2581744"/>
            <a:chExt cx="27936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6D1C0DA-B9C8-4AFB-902D-2F865757CC4A}"/>
                    </a:ext>
                  </a:extLst>
                </p14:cNvPr>
                <p14:cNvContentPartPr/>
                <p14:nvPr/>
              </p14:nvContentPartPr>
              <p14:xfrm>
                <a:off x="6451041" y="2686864"/>
                <a:ext cx="189000" cy="188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6D1C0DA-B9C8-4AFB-902D-2F865757CC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42041" y="2677864"/>
                  <a:ext cx="206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A14FE3B-040B-4156-A6A9-8D9FE509C535}"/>
                    </a:ext>
                  </a:extLst>
                </p14:cNvPr>
                <p14:cNvContentPartPr/>
                <p14:nvPr/>
              </p14:nvContentPartPr>
              <p14:xfrm>
                <a:off x="6399921" y="2681104"/>
                <a:ext cx="207360" cy="198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A14FE3B-040B-4156-A6A9-8D9FE509C53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91281" y="2672464"/>
                  <a:ext cx="225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9D1EFA-D5D9-4EA3-B069-7F544C69B179}"/>
                    </a:ext>
                  </a:extLst>
                </p14:cNvPr>
                <p14:cNvContentPartPr/>
                <p14:nvPr/>
              </p14:nvContentPartPr>
              <p14:xfrm>
                <a:off x="6360681" y="2581744"/>
                <a:ext cx="257760" cy="57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9D1EFA-D5D9-4EA3-B069-7F544C69B17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52041" y="2573104"/>
                  <a:ext cx="27540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669BD07-B3B8-4D14-8D3E-43B3197000B4}"/>
              </a:ext>
            </a:extLst>
          </p:cNvPr>
          <p:cNvGrpSpPr/>
          <p:nvPr/>
        </p:nvGrpSpPr>
        <p:grpSpPr>
          <a:xfrm>
            <a:off x="6923361" y="2634304"/>
            <a:ext cx="1295640" cy="330120"/>
            <a:chOff x="6923361" y="2634304"/>
            <a:chExt cx="129564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9C5ECAA-1671-4A64-92E5-8020290360F1}"/>
                    </a:ext>
                  </a:extLst>
                </p14:cNvPr>
                <p14:cNvContentPartPr/>
                <p14:nvPr/>
              </p14:nvContentPartPr>
              <p14:xfrm>
                <a:off x="6946401" y="2744464"/>
                <a:ext cx="60840" cy="96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9C5ECAA-1671-4A64-92E5-8020290360F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37761" y="2735464"/>
                  <a:ext cx="78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2AABAE9-13B2-4C0D-BA1A-1AD4ACF6A6B2}"/>
                    </a:ext>
                  </a:extLst>
                </p14:cNvPr>
                <p14:cNvContentPartPr/>
                <p14:nvPr/>
              </p14:nvContentPartPr>
              <p14:xfrm>
                <a:off x="6923361" y="2696944"/>
                <a:ext cx="137880" cy="121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2AABAE9-13B2-4C0D-BA1A-1AD4ACF6A6B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14361" y="2687944"/>
                  <a:ext cx="155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1B2BAB0-5842-49B2-A88B-2D04B3421302}"/>
                    </a:ext>
                  </a:extLst>
                </p14:cNvPr>
                <p14:cNvContentPartPr/>
                <p14:nvPr/>
              </p14:nvContentPartPr>
              <p14:xfrm>
                <a:off x="7068441" y="2744464"/>
                <a:ext cx="114120" cy="219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1B2BAB0-5842-49B2-A88B-2D04B342130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59801" y="2735464"/>
                  <a:ext cx="131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CE640CB-F156-480F-A1E9-5B9D96AD565A}"/>
                    </a:ext>
                  </a:extLst>
                </p14:cNvPr>
                <p14:cNvContentPartPr/>
                <p14:nvPr/>
              </p14:nvContentPartPr>
              <p14:xfrm>
                <a:off x="7152681" y="2682544"/>
                <a:ext cx="119520" cy="133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CE640CB-F156-480F-A1E9-5B9D96AD56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43681" y="2673904"/>
                  <a:ext cx="137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DB381BD-BB02-44E9-8DC2-C200C3C3CC2C}"/>
                    </a:ext>
                  </a:extLst>
                </p14:cNvPr>
                <p14:cNvContentPartPr/>
                <p14:nvPr/>
              </p14:nvContentPartPr>
              <p14:xfrm>
                <a:off x="7289841" y="2648344"/>
                <a:ext cx="265320" cy="304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DB381BD-BB02-44E9-8DC2-C200C3C3CC2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80841" y="2639704"/>
                  <a:ext cx="2829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CBE727A-DDA3-41E8-B408-E2CC60CFE504}"/>
                    </a:ext>
                  </a:extLst>
                </p14:cNvPr>
                <p14:cNvContentPartPr/>
                <p14:nvPr/>
              </p14:nvContentPartPr>
              <p14:xfrm>
                <a:off x="7604481" y="2686144"/>
                <a:ext cx="141480" cy="133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CBE727A-DDA3-41E8-B408-E2CC60CFE50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95481" y="2677504"/>
                  <a:ext cx="159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CB06106-77BF-4F75-9CE6-96C8BFC5A44D}"/>
                    </a:ext>
                  </a:extLst>
                </p14:cNvPr>
                <p14:cNvContentPartPr/>
                <p14:nvPr/>
              </p14:nvContentPartPr>
              <p14:xfrm>
                <a:off x="7795281" y="2674624"/>
                <a:ext cx="79200" cy="120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CB06106-77BF-4F75-9CE6-96C8BFC5A4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86641" y="2665624"/>
                  <a:ext cx="96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8C49991-BE8B-4BBC-9CC3-FAC583870B2C}"/>
                    </a:ext>
                  </a:extLst>
                </p14:cNvPr>
                <p14:cNvContentPartPr/>
                <p14:nvPr/>
              </p14:nvContentPartPr>
              <p14:xfrm>
                <a:off x="7970241" y="2659504"/>
                <a:ext cx="158400" cy="95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8C49991-BE8B-4BBC-9CC3-FAC583870B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61241" y="2650504"/>
                  <a:ext cx="176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E4F8700-9404-44A9-BA1A-CC4E789AAFEF}"/>
                    </a:ext>
                  </a:extLst>
                </p14:cNvPr>
                <p14:cNvContentPartPr/>
                <p14:nvPr/>
              </p14:nvContentPartPr>
              <p14:xfrm>
                <a:off x="7958001" y="2634304"/>
                <a:ext cx="261000" cy="144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E4F8700-9404-44A9-BA1A-CC4E789AAF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49001" y="2625304"/>
                  <a:ext cx="27864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F53B3DF-40A0-45FB-8556-12A77C8D312F}"/>
              </a:ext>
            </a:extLst>
          </p:cNvPr>
          <p:cNvGrpSpPr/>
          <p:nvPr/>
        </p:nvGrpSpPr>
        <p:grpSpPr>
          <a:xfrm>
            <a:off x="8489721" y="2633944"/>
            <a:ext cx="1054080" cy="153360"/>
            <a:chOff x="8489721" y="2633944"/>
            <a:chExt cx="1054080" cy="15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F8F1F06-90E1-4171-B1B8-64707FE4BD24}"/>
                    </a:ext>
                  </a:extLst>
                </p14:cNvPr>
                <p14:cNvContentPartPr/>
                <p14:nvPr/>
              </p14:nvContentPartPr>
              <p14:xfrm>
                <a:off x="8489721" y="2651584"/>
                <a:ext cx="141840" cy="125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F8F1F06-90E1-4171-B1B8-64707FE4BD2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80721" y="2642584"/>
                  <a:ext cx="159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61B718-A41E-4E73-BCC3-9DC84F543534}"/>
                    </a:ext>
                  </a:extLst>
                </p14:cNvPr>
                <p14:cNvContentPartPr/>
                <p14:nvPr/>
              </p14:nvContentPartPr>
              <p14:xfrm>
                <a:off x="8737041" y="2668864"/>
                <a:ext cx="82440" cy="117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61B718-A41E-4E73-BCC3-9DC84F5435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28401" y="2659864"/>
                  <a:ext cx="100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0D63E03-2C5A-4AEE-8BAD-5B663DFB824A}"/>
                    </a:ext>
                  </a:extLst>
                </p14:cNvPr>
                <p14:cNvContentPartPr/>
                <p14:nvPr/>
              </p14:nvContentPartPr>
              <p14:xfrm>
                <a:off x="8899761" y="2634664"/>
                <a:ext cx="126360" cy="152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0D63E03-2C5A-4AEE-8BAD-5B663DFB824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91121" y="2626024"/>
                  <a:ext cx="144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A053BE7-3D25-430D-A856-8BE8EFC63849}"/>
                    </a:ext>
                  </a:extLst>
                </p14:cNvPr>
                <p14:cNvContentPartPr/>
                <p14:nvPr/>
              </p14:nvContentPartPr>
              <p14:xfrm>
                <a:off x="9085521" y="2633944"/>
                <a:ext cx="263160" cy="130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A053BE7-3D25-430D-A856-8BE8EFC63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76521" y="2624944"/>
                  <a:ext cx="280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71D563D-B708-412F-923B-CCE129F721D1}"/>
                    </a:ext>
                  </a:extLst>
                </p14:cNvPr>
                <p14:cNvContentPartPr/>
                <p14:nvPr/>
              </p14:nvContentPartPr>
              <p14:xfrm>
                <a:off x="9424641" y="2641864"/>
                <a:ext cx="119160" cy="120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71D563D-B708-412F-923B-CCE129F721D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15641" y="2633224"/>
                  <a:ext cx="1368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CE9C6F3-DA2F-4870-873D-D64C6904D59B}"/>
              </a:ext>
            </a:extLst>
          </p:cNvPr>
          <p:cNvGrpSpPr/>
          <p:nvPr/>
        </p:nvGrpSpPr>
        <p:grpSpPr>
          <a:xfrm>
            <a:off x="9753681" y="2440984"/>
            <a:ext cx="101880" cy="331920"/>
            <a:chOff x="9753681" y="2440984"/>
            <a:chExt cx="10188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12DF79F-5E0B-4046-8C34-7C98890B2B43}"/>
                    </a:ext>
                  </a:extLst>
                </p14:cNvPr>
                <p14:cNvContentPartPr/>
                <p14:nvPr/>
              </p14:nvContentPartPr>
              <p14:xfrm>
                <a:off x="9753681" y="2440984"/>
                <a:ext cx="88200" cy="315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12DF79F-5E0B-4046-8C34-7C98890B2B4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45041" y="2431984"/>
                  <a:ext cx="105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8ACE98E-57C1-4A78-B4EB-0E31E5AE6396}"/>
                    </a:ext>
                  </a:extLst>
                </p14:cNvPr>
                <p14:cNvContentPartPr/>
                <p14:nvPr/>
              </p14:nvContentPartPr>
              <p14:xfrm>
                <a:off x="9850881" y="2752384"/>
                <a:ext cx="4680" cy="20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8ACE98E-57C1-4A78-B4EB-0E31E5AE639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41881" y="2743384"/>
                  <a:ext cx="2232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F27F5C6-1DD3-4AA3-9581-F518276491A5}"/>
                  </a:ext>
                </a:extLst>
              </p14:cNvPr>
              <p14:cNvContentPartPr/>
              <p14:nvPr/>
            </p14:nvContentPartPr>
            <p14:xfrm>
              <a:off x="1110081" y="3915544"/>
              <a:ext cx="214920" cy="2718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F27F5C6-1DD3-4AA3-9581-F518276491A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01081" y="3906904"/>
                <a:ext cx="2325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96EFA75-A383-4233-B888-42155C794F07}"/>
                  </a:ext>
                </a:extLst>
              </p14:cNvPr>
              <p14:cNvContentPartPr/>
              <p14:nvPr/>
            </p14:nvContentPartPr>
            <p14:xfrm>
              <a:off x="1411041" y="3933544"/>
              <a:ext cx="105120" cy="1134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96EFA75-A383-4233-B888-42155C794F0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402401" y="3924904"/>
                <a:ext cx="1227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6D1226B-FA6A-456E-B68F-9F334931C151}"/>
                  </a:ext>
                </a:extLst>
              </p14:cNvPr>
              <p14:cNvContentPartPr/>
              <p14:nvPr/>
            </p14:nvContentPartPr>
            <p14:xfrm>
              <a:off x="1505361" y="3926344"/>
              <a:ext cx="86760" cy="2293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6D1226B-FA6A-456E-B68F-9F334931C15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496361" y="3917704"/>
                <a:ext cx="1044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251B912-B30E-4158-8D72-06DC9FE3B819}"/>
                  </a:ext>
                </a:extLst>
              </p14:cNvPr>
              <p14:cNvContentPartPr/>
              <p14:nvPr/>
            </p14:nvContentPartPr>
            <p14:xfrm>
              <a:off x="1614801" y="3932104"/>
              <a:ext cx="207720" cy="2534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251B912-B30E-4158-8D72-06DC9FE3B81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605801" y="3923104"/>
                <a:ext cx="2253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EB41F92-5FCC-42F0-A20E-FFA64A147716}"/>
                  </a:ext>
                </a:extLst>
              </p14:cNvPr>
              <p14:cNvContentPartPr/>
              <p14:nvPr/>
            </p14:nvContentPartPr>
            <p14:xfrm>
              <a:off x="1841601" y="4105624"/>
              <a:ext cx="21960" cy="687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EB41F92-5FCC-42F0-A20E-FFA64A14771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832961" y="4096624"/>
                <a:ext cx="396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1163951-AF2E-4570-AB7D-4E0FF744ACC9}"/>
                  </a:ext>
                </a:extLst>
              </p14:cNvPr>
              <p14:cNvContentPartPr/>
              <p14:nvPr/>
            </p14:nvContentPartPr>
            <p14:xfrm>
              <a:off x="2010801" y="3954064"/>
              <a:ext cx="194760" cy="2286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1163951-AF2E-4570-AB7D-4E0FF744ACC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002161" y="3945424"/>
                <a:ext cx="2124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75727D8-5ABD-449A-901D-921B9A79CB75}"/>
                  </a:ext>
                </a:extLst>
              </p14:cNvPr>
              <p14:cNvContentPartPr/>
              <p14:nvPr/>
            </p14:nvContentPartPr>
            <p14:xfrm>
              <a:off x="2402121" y="3975664"/>
              <a:ext cx="238320" cy="288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75727D8-5ABD-449A-901D-921B9A79CB7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393481" y="3966664"/>
                <a:ext cx="255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0DAE574-F97C-4CD7-B124-11372FD5996D}"/>
                  </a:ext>
                </a:extLst>
              </p14:cNvPr>
              <p14:cNvContentPartPr/>
              <p14:nvPr/>
            </p14:nvContentPartPr>
            <p14:xfrm>
              <a:off x="2528841" y="3859744"/>
              <a:ext cx="74520" cy="2545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0DAE574-F97C-4CD7-B124-11372FD5996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520201" y="3851104"/>
                <a:ext cx="921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B3BA13D-B9C3-4610-8F1C-1849E58AAA94}"/>
                  </a:ext>
                </a:extLst>
              </p14:cNvPr>
              <p14:cNvContentPartPr/>
              <p14:nvPr/>
            </p14:nvContentPartPr>
            <p14:xfrm>
              <a:off x="2819834" y="3853384"/>
              <a:ext cx="109080" cy="2718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B3BA13D-B9C3-4610-8F1C-1849E58AAA9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810834" y="3844384"/>
                <a:ext cx="1267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7DBEF84-BD27-4894-8A01-F5EB76094305}"/>
                  </a:ext>
                </a:extLst>
              </p14:cNvPr>
              <p14:cNvContentPartPr/>
              <p14:nvPr/>
            </p14:nvContentPartPr>
            <p14:xfrm>
              <a:off x="2764034" y="3856624"/>
              <a:ext cx="119880" cy="2559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7DBEF84-BD27-4894-8A01-F5EB7609430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755034" y="3847624"/>
                <a:ext cx="137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22229D6-54C3-4189-8B93-DB75D4D75999}"/>
                  </a:ext>
                </a:extLst>
              </p14:cNvPr>
              <p14:cNvContentPartPr/>
              <p14:nvPr/>
            </p14:nvContentPartPr>
            <p14:xfrm>
              <a:off x="2992634" y="4007104"/>
              <a:ext cx="3600" cy="367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22229D6-54C3-4189-8B93-DB75D4D7599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983994" y="3998104"/>
                <a:ext cx="212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A673BD0-41EB-488F-8C44-341C3D2A0F02}"/>
                  </a:ext>
                </a:extLst>
              </p14:cNvPr>
              <p14:cNvContentPartPr/>
              <p14:nvPr/>
            </p14:nvContentPartPr>
            <p14:xfrm>
              <a:off x="3175154" y="3820264"/>
              <a:ext cx="195480" cy="229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A673BD0-41EB-488F-8C44-341C3D2A0F0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166514" y="3811624"/>
                <a:ext cx="2131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5B687EF-4711-496A-A94E-B92B563F6D37}"/>
                  </a:ext>
                </a:extLst>
              </p14:cNvPr>
              <p14:cNvContentPartPr/>
              <p14:nvPr/>
            </p14:nvContentPartPr>
            <p14:xfrm>
              <a:off x="3418874" y="3867424"/>
              <a:ext cx="299880" cy="2271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5B687EF-4711-496A-A94E-B92B563F6D3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409874" y="3858424"/>
                <a:ext cx="3175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AE447D1-6A67-4AD4-B647-C38E918438E1}"/>
                  </a:ext>
                </a:extLst>
              </p14:cNvPr>
              <p14:cNvContentPartPr/>
              <p14:nvPr/>
            </p14:nvContentPartPr>
            <p14:xfrm>
              <a:off x="4124474" y="3793624"/>
              <a:ext cx="301680" cy="2725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AE447D1-6A67-4AD4-B647-C38E918438E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115834" y="3784984"/>
                <a:ext cx="3193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95385B-26DC-4088-933E-3922F4E18BA2}"/>
                  </a:ext>
                </a:extLst>
              </p14:cNvPr>
              <p14:cNvContentPartPr/>
              <p14:nvPr/>
            </p14:nvContentPartPr>
            <p14:xfrm>
              <a:off x="3972554" y="3889744"/>
              <a:ext cx="81000" cy="1051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95385B-26DC-4088-933E-3922F4E18BA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963554" y="3880744"/>
                <a:ext cx="986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CEC173E-B92B-4039-8869-8156ABEB3FF3}"/>
                  </a:ext>
                </a:extLst>
              </p14:cNvPr>
              <p14:cNvContentPartPr/>
              <p14:nvPr/>
            </p14:nvContentPartPr>
            <p14:xfrm>
              <a:off x="3930434" y="3827464"/>
              <a:ext cx="182880" cy="1882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CEC173E-B92B-4039-8869-8156ABEB3FF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921434" y="3818464"/>
                <a:ext cx="2005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A591AD0-A413-4EC5-A482-89EF5382B64A}"/>
                  </a:ext>
                </a:extLst>
              </p14:cNvPr>
              <p14:cNvContentPartPr/>
              <p14:nvPr/>
            </p14:nvContentPartPr>
            <p14:xfrm>
              <a:off x="4515434" y="3982984"/>
              <a:ext cx="30600" cy="540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A591AD0-A413-4EC5-A482-89EF5382B64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506434" y="3974344"/>
                <a:ext cx="482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E320A15-567C-4230-B191-E60FEA85E1EB}"/>
                  </a:ext>
                </a:extLst>
              </p14:cNvPr>
              <p14:cNvContentPartPr/>
              <p14:nvPr/>
            </p14:nvContentPartPr>
            <p14:xfrm>
              <a:off x="4719554" y="3842944"/>
              <a:ext cx="64440" cy="1508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E320A15-567C-4230-B191-E60FEA85E1E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710914" y="3833944"/>
                <a:ext cx="8208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BA7EB08-5511-432A-897E-8E365126F4C6}"/>
              </a:ext>
            </a:extLst>
          </p:cNvPr>
          <p:cNvGrpSpPr/>
          <p:nvPr/>
        </p:nvGrpSpPr>
        <p:grpSpPr>
          <a:xfrm>
            <a:off x="4223834" y="4182784"/>
            <a:ext cx="903600" cy="538200"/>
            <a:chOff x="4223834" y="4182784"/>
            <a:chExt cx="90360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C1530D-29F9-4691-AA48-DC5A404F2E56}"/>
                    </a:ext>
                  </a:extLst>
                </p14:cNvPr>
                <p14:cNvContentPartPr/>
                <p14:nvPr/>
              </p14:nvContentPartPr>
              <p14:xfrm>
                <a:off x="4223834" y="4182784"/>
                <a:ext cx="726840" cy="74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C1530D-29F9-4691-AA48-DC5A404F2E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15194" y="4173784"/>
                  <a:ext cx="744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461EA85-668A-4F11-A21D-866B8E784204}"/>
                    </a:ext>
                  </a:extLst>
                </p14:cNvPr>
                <p14:cNvContentPartPr/>
                <p14:nvPr/>
              </p14:nvContentPartPr>
              <p14:xfrm>
                <a:off x="4307714" y="4332184"/>
                <a:ext cx="649440" cy="344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461EA85-668A-4F11-A21D-866B8E7842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99074" y="4323544"/>
                  <a:ext cx="6670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FE8494C-B6C9-4662-9A72-FFF0B4A5AD8B}"/>
                    </a:ext>
                  </a:extLst>
                </p14:cNvPr>
                <p14:cNvContentPartPr/>
                <p14:nvPr/>
              </p14:nvContentPartPr>
              <p14:xfrm>
                <a:off x="4478354" y="4466464"/>
                <a:ext cx="312480" cy="238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FE8494C-B6C9-4662-9A72-FFF0B4A5AD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69714" y="4457824"/>
                  <a:ext cx="330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5188879-E450-41A5-8979-A73927D76245}"/>
                    </a:ext>
                  </a:extLst>
                </p14:cNvPr>
                <p14:cNvContentPartPr/>
                <p14:nvPr/>
              </p14:nvContentPartPr>
              <p14:xfrm>
                <a:off x="4835474" y="4509664"/>
                <a:ext cx="291960" cy="211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5188879-E450-41A5-8979-A73927D7624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26834" y="4500664"/>
                  <a:ext cx="3096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291E046-3BED-476E-8999-07B51597DA31}"/>
              </a:ext>
            </a:extLst>
          </p:cNvPr>
          <p:cNvGrpSpPr/>
          <p:nvPr/>
        </p:nvGrpSpPr>
        <p:grpSpPr>
          <a:xfrm>
            <a:off x="6904754" y="3597064"/>
            <a:ext cx="4667760" cy="1473480"/>
            <a:chOff x="6904754" y="3597064"/>
            <a:chExt cx="4667760" cy="14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D1D6146-4E43-4294-8739-22A5002EDCF8}"/>
                    </a:ext>
                  </a:extLst>
                </p14:cNvPr>
                <p14:cNvContentPartPr/>
                <p14:nvPr/>
              </p14:nvContentPartPr>
              <p14:xfrm>
                <a:off x="7412714" y="5037424"/>
                <a:ext cx="40320" cy="8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D1D6146-4E43-4294-8739-22A5002EDCF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04074" y="5028424"/>
                  <a:ext cx="57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F4016A0-2566-4284-B125-F777A7E2019A}"/>
                    </a:ext>
                  </a:extLst>
                </p14:cNvPr>
                <p14:cNvContentPartPr/>
                <p14:nvPr/>
              </p14:nvContentPartPr>
              <p14:xfrm>
                <a:off x="7264394" y="4817464"/>
                <a:ext cx="3588840" cy="253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F4016A0-2566-4284-B125-F777A7E2019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55394" y="4808824"/>
                  <a:ext cx="3606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C6F23FF-0DE1-4BE0-B4EC-7A9EC7C89633}"/>
                    </a:ext>
                  </a:extLst>
                </p14:cNvPr>
                <p14:cNvContentPartPr/>
                <p14:nvPr/>
              </p14:nvContentPartPr>
              <p14:xfrm>
                <a:off x="6904754" y="3597064"/>
                <a:ext cx="4667760" cy="1371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C6F23FF-0DE1-4BE0-B4EC-7A9EC7C8963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96114" y="3588064"/>
                  <a:ext cx="4685400" cy="13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EBC2C48-02A3-4037-84D5-698A2357D060}"/>
                    </a:ext>
                  </a:extLst>
                </p14:cNvPr>
                <p14:cNvContentPartPr/>
                <p14:nvPr/>
              </p14:nvContentPartPr>
              <p14:xfrm>
                <a:off x="8028314" y="4579864"/>
                <a:ext cx="190800" cy="430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EBC2C48-02A3-4037-84D5-698A2357D0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19314" y="4571224"/>
                  <a:ext cx="2084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70B238C-834F-49FC-8F7C-178BE76DD47D}"/>
                    </a:ext>
                  </a:extLst>
                </p14:cNvPr>
                <p14:cNvContentPartPr/>
                <p14:nvPr/>
              </p14:nvContentPartPr>
              <p14:xfrm>
                <a:off x="8850194" y="4374664"/>
                <a:ext cx="409320" cy="390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70B238C-834F-49FC-8F7C-178BE76DD47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41554" y="4366024"/>
                  <a:ext cx="426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701C408-E2C2-44D4-BC08-7B7E7D22CD4B}"/>
                    </a:ext>
                  </a:extLst>
                </p14:cNvPr>
                <p14:cNvContentPartPr/>
                <p14:nvPr/>
              </p14:nvContentPartPr>
              <p14:xfrm>
                <a:off x="9433034" y="4362424"/>
                <a:ext cx="257760" cy="389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701C408-E2C2-44D4-BC08-7B7E7D22CD4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424034" y="4353784"/>
                  <a:ext cx="2754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C96EE54-28DD-4E8D-883A-831945420236}"/>
                    </a:ext>
                  </a:extLst>
                </p14:cNvPr>
                <p14:cNvContentPartPr/>
                <p14:nvPr/>
              </p14:nvContentPartPr>
              <p14:xfrm>
                <a:off x="9914714" y="4416064"/>
                <a:ext cx="81000" cy="241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C96EE54-28DD-4E8D-883A-83194542023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06074" y="4407424"/>
                  <a:ext cx="98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7DB610E-C034-4480-B2A6-16AD46335BF7}"/>
                    </a:ext>
                  </a:extLst>
                </p14:cNvPr>
                <p14:cNvContentPartPr/>
                <p14:nvPr/>
              </p14:nvContentPartPr>
              <p14:xfrm>
                <a:off x="9807074" y="4281784"/>
                <a:ext cx="45720" cy="90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7DB610E-C034-4480-B2A6-16AD46335BF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798074" y="4273144"/>
                  <a:ext cx="63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B45B6F-EBD0-415B-8C81-401C85CAA59D}"/>
                    </a:ext>
                  </a:extLst>
                </p14:cNvPr>
                <p14:cNvContentPartPr/>
                <p14:nvPr/>
              </p14:nvContentPartPr>
              <p14:xfrm>
                <a:off x="10023794" y="4635304"/>
                <a:ext cx="106920" cy="43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B45B6F-EBD0-415B-8C81-401C85CAA59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014794" y="4626304"/>
                  <a:ext cx="12456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3706EA1-895F-40E3-8C91-299330B9BA89}"/>
              </a:ext>
            </a:extLst>
          </p:cNvPr>
          <p:cNvGrpSpPr/>
          <p:nvPr/>
        </p:nvGrpSpPr>
        <p:grpSpPr>
          <a:xfrm>
            <a:off x="10667834" y="3953464"/>
            <a:ext cx="384840" cy="888840"/>
            <a:chOff x="10667834" y="3953464"/>
            <a:chExt cx="384840" cy="88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148AD2B-D439-4675-AC97-E83AAA692BAD}"/>
                    </a:ext>
                  </a:extLst>
                </p14:cNvPr>
                <p14:cNvContentPartPr/>
                <p14:nvPr/>
              </p14:nvContentPartPr>
              <p14:xfrm>
                <a:off x="10667834" y="4370344"/>
                <a:ext cx="34560" cy="141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148AD2B-D439-4675-AC97-E83AAA692BA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659194" y="4361344"/>
                  <a:ext cx="52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3422529-FCFE-4D20-9590-384D2AA64518}"/>
                    </a:ext>
                  </a:extLst>
                </p14:cNvPr>
                <p14:cNvContentPartPr/>
                <p14:nvPr/>
              </p14:nvContentPartPr>
              <p14:xfrm>
                <a:off x="10807154" y="4675264"/>
                <a:ext cx="28800" cy="145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3422529-FCFE-4D20-9590-384D2AA6451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798514" y="4666624"/>
                  <a:ext cx="46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797679C-D451-4841-A8F1-948570ECAF62}"/>
                    </a:ext>
                  </a:extLst>
                </p14:cNvPr>
                <p14:cNvContentPartPr/>
                <p14:nvPr/>
              </p14:nvContentPartPr>
              <p14:xfrm>
                <a:off x="10672874" y="4429024"/>
                <a:ext cx="159480" cy="413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797679C-D451-4841-A8F1-948570ECAF6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664234" y="4420384"/>
                  <a:ext cx="1771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66B7570-6721-4C5D-8154-927B15A6143C}"/>
                    </a:ext>
                  </a:extLst>
                </p14:cNvPr>
                <p14:cNvContentPartPr/>
                <p14:nvPr/>
              </p14:nvContentPartPr>
              <p14:xfrm>
                <a:off x="10865834" y="3953464"/>
                <a:ext cx="186840" cy="671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66B7570-6721-4C5D-8154-927B15A6143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856834" y="3944464"/>
                  <a:ext cx="204480" cy="68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B1F7367-9870-40B2-8B5B-2C001AF44A97}"/>
              </a:ext>
            </a:extLst>
          </p:cNvPr>
          <p:cNvGrpSpPr/>
          <p:nvPr/>
        </p:nvGrpSpPr>
        <p:grpSpPr>
          <a:xfrm>
            <a:off x="11062754" y="3508864"/>
            <a:ext cx="716400" cy="275760"/>
            <a:chOff x="11062754" y="3508864"/>
            <a:chExt cx="71640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5F0B0B8-0E5B-450B-912C-E2850AD1A11F}"/>
                    </a:ext>
                  </a:extLst>
                </p14:cNvPr>
                <p14:cNvContentPartPr/>
                <p14:nvPr/>
              </p14:nvContentPartPr>
              <p14:xfrm>
                <a:off x="11062754" y="3718744"/>
                <a:ext cx="11160" cy="52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5F0B0B8-0E5B-450B-912C-E2850AD1A11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053754" y="3710104"/>
                  <a:ext cx="28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B4076F8-64C9-4266-B1E6-1212AB1BFAE9}"/>
                    </a:ext>
                  </a:extLst>
                </p14:cNvPr>
                <p14:cNvContentPartPr/>
                <p14:nvPr/>
              </p14:nvContentPartPr>
              <p14:xfrm>
                <a:off x="11205314" y="3575464"/>
                <a:ext cx="181080" cy="181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B4076F8-64C9-4266-B1E6-1212AB1BFAE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196674" y="3566824"/>
                  <a:ext cx="198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EDED2E9-29DB-4268-9ACB-21AF7B385A43}"/>
                    </a:ext>
                  </a:extLst>
                </p14:cNvPr>
                <p14:cNvContentPartPr/>
                <p14:nvPr/>
              </p14:nvContentPartPr>
              <p14:xfrm>
                <a:off x="11489354" y="3508864"/>
                <a:ext cx="289800" cy="275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EDED2E9-29DB-4268-9ACB-21AF7B385A4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480714" y="3499864"/>
                  <a:ext cx="307440" cy="29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47D2C54-145C-4BA5-8551-C01BA06B583E}"/>
                  </a:ext>
                </a:extLst>
              </p14:cNvPr>
              <p14:cNvContentPartPr/>
              <p14:nvPr/>
            </p14:nvContentPartPr>
            <p14:xfrm>
              <a:off x="7492274" y="4307704"/>
              <a:ext cx="94320" cy="5742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47D2C54-145C-4BA5-8551-C01BA06B583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483634" y="4298704"/>
                <a:ext cx="111960" cy="59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CCDBBA3-01F3-4D60-B715-51E267332668}"/>
              </a:ext>
            </a:extLst>
          </p:cNvPr>
          <p:cNvGrpSpPr/>
          <p:nvPr/>
        </p:nvGrpSpPr>
        <p:grpSpPr>
          <a:xfrm>
            <a:off x="7193834" y="3711184"/>
            <a:ext cx="560520" cy="554400"/>
            <a:chOff x="7193834" y="3711184"/>
            <a:chExt cx="5605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8DEB6E5-E5DC-4613-8FEE-F7B6BA21FFF7}"/>
                    </a:ext>
                  </a:extLst>
                </p14:cNvPr>
                <p14:cNvContentPartPr/>
                <p14:nvPr/>
              </p14:nvContentPartPr>
              <p14:xfrm>
                <a:off x="7193834" y="4239664"/>
                <a:ext cx="14760" cy="25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8DEB6E5-E5DC-4613-8FEE-F7B6BA21FFF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84834" y="4231024"/>
                  <a:ext cx="32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A2FBA87-C67C-4BCC-9488-83A737C805C0}"/>
                    </a:ext>
                  </a:extLst>
                </p14:cNvPr>
                <p14:cNvContentPartPr/>
                <p14:nvPr/>
              </p14:nvContentPartPr>
              <p14:xfrm>
                <a:off x="7261154" y="3964264"/>
                <a:ext cx="136080" cy="1936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A2FBA87-C67C-4BCC-9488-83A737C805C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52154" y="3955624"/>
                  <a:ext cx="153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5FBEA36-67A3-4CC2-964D-F7F71E7D975F}"/>
                    </a:ext>
                  </a:extLst>
                </p14:cNvPr>
                <p14:cNvContentPartPr/>
                <p14:nvPr/>
              </p14:nvContentPartPr>
              <p14:xfrm>
                <a:off x="7447994" y="3711184"/>
                <a:ext cx="306360" cy="281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5FBEA36-67A3-4CC2-964D-F7F71E7D975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38994" y="3702544"/>
                  <a:ext cx="32400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BA7ADB5-30AA-4F5C-A533-1F599F945B9C}"/>
              </a:ext>
            </a:extLst>
          </p:cNvPr>
          <p:cNvGrpSpPr/>
          <p:nvPr/>
        </p:nvGrpSpPr>
        <p:grpSpPr>
          <a:xfrm>
            <a:off x="8997074" y="5041024"/>
            <a:ext cx="2284920" cy="1116720"/>
            <a:chOff x="8997074" y="5041024"/>
            <a:chExt cx="2284920" cy="111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38C3913-094D-4138-A896-1118C708719A}"/>
                    </a:ext>
                  </a:extLst>
                </p14:cNvPr>
                <p14:cNvContentPartPr/>
                <p14:nvPr/>
              </p14:nvContentPartPr>
              <p14:xfrm>
                <a:off x="10762514" y="5041024"/>
                <a:ext cx="70200" cy="319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38C3913-094D-4138-A896-1118C708719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53514" y="5032024"/>
                  <a:ext cx="87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8CFD91A-9A4F-4393-8563-0F5C357BEB57}"/>
                    </a:ext>
                  </a:extLst>
                </p14:cNvPr>
                <p14:cNvContentPartPr/>
                <p14:nvPr/>
              </p14:nvContentPartPr>
              <p14:xfrm>
                <a:off x="8997074" y="5536744"/>
                <a:ext cx="1654920" cy="341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8CFD91A-9A4F-4393-8563-0F5C357BEB5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988074" y="5528104"/>
                  <a:ext cx="16725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901DBD1-94DF-45F9-B66C-C5A3A50BD120}"/>
                    </a:ext>
                  </a:extLst>
                </p14:cNvPr>
                <p14:cNvContentPartPr/>
                <p14:nvPr/>
              </p14:nvContentPartPr>
              <p14:xfrm>
                <a:off x="10588634" y="5826544"/>
                <a:ext cx="198000" cy="331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901DBD1-94DF-45F9-B66C-C5A3A50BD12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79994" y="5817904"/>
                  <a:ext cx="215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8A45820-AC7D-4698-82B6-612E2CC689DF}"/>
                    </a:ext>
                  </a:extLst>
                </p14:cNvPr>
                <p14:cNvContentPartPr/>
                <p14:nvPr/>
              </p14:nvContentPartPr>
              <p14:xfrm>
                <a:off x="10769354" y="5796664"/>
                <a:ext cx="167760" cy="1861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8A45820-AC7D-4698-82B6-612E2CC689D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760354" y="5788024"/>
                  <a:ext cx="185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B01794-8388-4D55-B57A-8FF6EB477731}"/>
                    </a:ext>
                  </a:extLst>
                </p14:cNvPr>
                <p14:cNvContentPartPr/>
                <p14:nvPr/>
              </p14:nvContentPartPr>
              <p14:xfrm>
                <a:off x="10887434" y="5771464"/>
                <a:ext cx="155520" cy="315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B01794-8388-4D55-B57A-8FF6EB47773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878794" y="5762464"/>
                  <a:ext cx="173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2C296D2-C5DD-4316-A00B-617372479680}"/>
                    </a:ext>
                  </a:extLst>
                </p14:cNvPr>
                <p14:cNvContentPartPr/>
                <p14:nvPr/>
              </p14:nvContentPartPr>
              <p14:xfrm>
                <a:off x="11102354" y="5840584"/>
                <a:ext cx="131040" cy="213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2C296D2-C5DD-4316-A00B-61737247968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093354" y="5831944"/>
                  <a:ext cx="148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F17E408-9BC8-4E1F-9C50-B36093BA1C1A}"/>
                    </a:ext>
                  </a:extLst>
                </p14:cNvPr>
                <p14:cNvContentPartPr/>
                <p14:nvPr/>
              </p14:nvContentPartPr>
              <p14:xfrm>
                <a:off x="11062754" y="5787304"/>
                <a:ext cx="106920" cy="96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F17E408-9BC8-4E1F-9C50-B36093BA1C1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053754" y="5778304"/>
                  <a:ext cx="124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CF25E84-B6B0-4567-9473-3FA8BA4FD524}"/>
                    </a:ext>
                  </a:extLst>
                </p14:cNvPr>
                <p14:cNvContentPartPr/>
                <p14:nvPr/>
              </p14:nvContentPartPr>
              <p14:xfrm>
                <a:off x="11185514" y="5995024"/>
                <a:ext cx="81720" cy="1069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CF25E84-B6B0-4567-9473-3FA8BA4FD5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76874" y="5986384"/>
                  <a:ext cx="99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488A371-01F5-497B-9BA0-1B7E614DA879}"/>
                    </a:ext>
                  </a:extLst>
                </p14:cNvPr>
                <p14:cNvContentPartPr/>
                <p14:nvPr/>
              </p14:nvContentPartPr>
              <p14:xfrm>
                <a:off x="10507634" y="5428744"/>
                <a:ext cx="75960" cy="175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488A371-01F5-497B-9BA0-1B7E614DA87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498634" y="5420104"/>
                  <a:ext cx="93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9093930-C980-4370-9D39-948098DDC075}"/>
                    </a:ext>
                  </a:extLst>
                </p14:cNvPr>
                <p14:cNvContentPartPr/>
                <p14:nvPr/>
              </p14:nvContentPartPr>
              <p14:xfrm>
                <a:off x="10672874" y="5529184"/>
                <a:ext cx="36000" cy="25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9093930-C980-4370-9D39-948098DDC07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664234" y="5520184"/>
                  <a:ext cx="53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5667D4D-1E91-4B3A-9513-E9C2CF14C891}"/>
                    </a:ext>
                  </a:extLst>
                </p14:cNvPr>
                <p14:cNvContentPartPr/>
                <p14:nvPr/>
              </p14:nvContentPartPr>
              <p14:xfrm>
                <a:off x="10843154" y="5357824"/>
                <a:ext cx="222480" cy="234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5667D4D-1E91-4B3A-9513-E9C2CF14C89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834514" y="5349184"/>
                  <a:ext cx="240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A6E6576-2364-4643-BD53-6C81085251F0}"/>
                    </a:ext>
                  </a:extLst>
                </p14:cNvPr>
                <p14:cNvContentPartPr/>
                <p14:nvPr/>
              </p14:nvContentPartPr>
              <p14:xfrm>
                <a:off x="11059514" y="5372224"/>
                <a:ext cx="222480" cy="2026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A6E6576-2364-4643-BD53-6C81085251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050874" y="5363224"/>
                  <a:ext cx="240120" cy="22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74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B74E583-CE1D-4C48-8F6F-508D94C10A93}"/>
              </a:ext>
            </a:extLst>
          </p:cNvPr>
          <p:cNvGrpSpPr/>
          <p:nvPr/>
        </p:nvGrpSpPr>
        <p:grpSpPr>
          <a:xfrm>
            <a:off x="356687" y="122473"/>
            <a:ext cx="527040" cy="964080"/>
            <a:chOff x="356687" y="122473"/>
            <a:chExt cx="527040" cy="9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3C962F4-3CE3-44AF-A826-B809D4B8B846}"/>
                    </a:ext>
                  </a:extLst>
                </p14:cNvPr>
                <p14:cNvContentPartPr/>
                <p14:nvPr/>
              </p14:nvContentPartPr>
              <p14:xfrm>
                <a:off x="356687" y="358993"/>
                <a:ext cx="172080" cy="328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3C962F4-3CE3-44AF-A826-B809D4B8B8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7687" y="350353"/>
                  <a:ext cx="1897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52BAB69-5F2E-43C1-B872-E5D4844DAABC}"/>
                    </a:ext>
                  </a:extLst>
                </p14:cNvPr>
                <p14:cNvContentPartPr/>
                <p14:nvPr/>
              </p14:nvContentPartPr>
              <p14:xfrm>
                <a:off x="471887" y="122473"/>
                <a:ext cx="266040" cy="324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52BAB69-5F2E-43C1-B872-E5D4844DAA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247" y="113833"/>
                  <a:ext cx="2836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4A25D3C-BA29-4AB9-8DB5-24C9EEB5A308}"/>
                    </a:ext>
                  </a:extLst>
                </p14:cNvPr>
                <p14:cNvContentPartPr/>
                <p14:nvPr/>
              </p14:nvContentPartPr>
              <p14:xfrm>
                <a:off x="502127" y="455113"/>
                <a:ext cx="253440" cy="631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4A25D3C-BA29-4AB9-8DB5-24C9EEB5A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3127" y="446113"/>
                  <a:ext cx="27108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98B0885-C86E-4F91-8DD8-D8456623ECCF}"/>
                    </a:ext>
                  </a:extLst>
                </p14:cNvPr>
                <p14:cNvContentPartPr/>
                <p14:nvPr/>
              </p14:nvContentPartPr>
              <p14:xfrm>
                <a:off x="829727" y="586873"/>
                <a:ext cx="54000" cy="34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98B0885-C86E-4F91-8DD8-D8456623EC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1087" y="577873"/>
                  <a:ext cx="716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48EE33-377B-4217-A73C-ECA4E951F6B5}"/>
              </a:ext>
            </a:extLst>
          </p:cNvPr>
          <p:cNvGrpSpPr/>
          <p:nvPr/>
        </p:nvGrpSpPr>
        <p:grpSpPr>
          <a:xfrm>
            <a:off x="1141127" y="259633"/>
            <a:ext cx="1093680" cy="308520"/>
            <a:chOff x="1141127" y="259633"/>
            <a:chExt cx="109368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0C0F54-4943-4D3A-8F4E-17359F120792}"/>
                    </a:ext>
                  </a:extLst>
                </p14:cNvPr>
                <p14:cNvContentPartPr/>
                <p14:nvPr/>
              </p14:nvContentPartPr>
              <p14:xfrm>
                <a:off x="1141127" y="295633"/>
                <a:ext cx="282240" cy="272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0C0F54-4943-4D3A-8F4E-17359F1207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2127" y="286633"/>
                  <a:ext cx="299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2EE1C51-8291-4105-B485-DFB93BDFF12B}"/>
                    </a:ext>
                  </a:extLst>
                </p14:cNvPr>
                <p14:cNvContentPartPr/>
                <p14:nvPr/>
              </p14:nvContentPartPr>
              <p14:xfrm>
                <a:off x="1569527" y="259633"/>
                <a:ext cx="217080" cy="29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2EE1C51-8291-4105-B485-DFB93BDFF1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60887" y="250633"/>
                  <a:ext cx="2347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AAC8E2-75D8-4290-BBF9-1B691C6F7B88}"/>
                    </a:ext>
                  </a:extLst>
                </p14:cNvPr>
                <p14:cNvContentPartPr/>
                <p14:nvPr/>
              </p14:nvContentPartPr>
              <p14:xfrm>
                <a:off x="1930247" y="274033"/>
                <a:ext cx="304560" cy="241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AAC8E2-75D8-4290-BBF9-1B691C6F7B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1607" y="265033"/>
                  <a:ext cx="32220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C39A27-CF0D-4DDD-97AA-A9D3D28C332A}"/>
              </a:ext>
            </a:extLst>
          </p:cNvPr>
          <p:cNvGrpSpPr/>
          <p:nvPr/>
        </p:nvGrpSpPr>
        <p:grpSpPr>
          <a:xfrm>
            <a:off x="2467727" y="147673"/>
            <a:ext cx="1061640" cy="407160"/>
            <a:chOff x="2467727" y="147673"/>
            <a:chExt cx="106164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0DFC9E1-E161-4C7B-A13B-C57DC487CA1D}"/>
                    </a:ext>
                  </a:extLst>
                </p14:cNvPr>
                <p14:cNvContentPartPr/>
                <p14:nvPr/>
              </p14:nvContentPartPr>
              <p14:xfrm>
                <a:off x="2626847" y="227233"/>
                <a:ext cx="91800" cy="171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0DFC9E1-E161-4C7B-A13B-C57DC487CA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17847" y="218593"/>
                  <a:ext cx="109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8D5B54-0877-47DE-906F-D9858DEB8431}"/>
                    </a:ext>
                  </a:extLst>
                </p14:cNvPr>
                <p14:cNvContentPartPr/>
                <p14:nvPr/>
              </p14:nvContentPartPr>
              <p14:xfrm>
                <a:off x="2742407" y="147673"/>
                <a:ext cx="126360" cy="270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8D5B54-0877-47DE-906F-D9858DEB84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3767" y="138673"/>
                  <a:ext cx="144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18149A-CDEF-41EF-86AB-CF4260FAD620}"/>
                    </a:ext>
                  </a:extLst>
                </p14:cNvPr>
                <p14:cNvContentPartPr/>
                <p14:nvPr/>
              </p14:nvContentPartPr>
              <p14:xfrm>
                <a:off x="2524247" y="296353"/>
                <a:ext cx="376560" cy="8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18149A-CDEF-41EF-86AB-CF4260FAD6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15247" y="287353"/>
                  <a:ext cx="394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15CD5C-383B-444C-8B2F-C7C5794145DC}"/>
                    </a:ext>
                  </a:extLst>
                </p14:cNvPr>
                <p14:cNvContentPartPr/>
                <p14:nvPr/>
              </p14:nvContentPartPr>
              <p14:xfrm>
                <a:off x="2467727" y="193033"/>
                <a:ext cx="501840" cy="12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15CD5C-383B-444C-8B2F-C7C5794145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9087" y="184033"/>
                  <a:ext cx="519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E3662C-3856-4BEC-9BD7-8C0F7D167F67}"/>
                    </a:ext>
                  </a:extLst>
                </p14:cNvPr>
                <p14:cNvContentPartPr/>
                <p14:nvPr/>
              </p14:nvContentPartPr>
              <p14:xfrm>
                <a:off x="3067127" y="318673"/>
                <a:ext cx="109800" cy="236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E3662C-3856-4BEC-9BD7-8C0F7D167F6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58127" y="309673"/>
                  <a:ext cx="127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58DF61-D98F-449A-B53E-EE37011E3424}"/>
                    </a:ext>
                  </a:extLst>
                </p14:cNvPr>
                <p14:cNvContentPartPr/>
                <p14:nvPr/>
              </p14:nvContentPartPr>
              <p14:xfrm>
                <a:off x="3289247" y="280153"/>
                <a:ext cx="240120" cy="264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58DF61-D98F-449A-B53E-EE37011E34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80247" y="271153"/>
                  <a:ext cx="25776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C6778B-F8F0-412F-9917-4E5DD0B03029}"/>
              </a:ext>
            </a:extLst>
          </p:cNvPr>
          <p:cNvGrpSpPr/>
          <p:nvPr/>
        </p:nvGrpSpPr>
        <p:grpSpPr>
          <a:xfrm>
            <a:off x="500327" y="1088713"/>
            <a:ext cx="2258640" cy="485280"/>
            <a:chOff x="500327" y="1088713"/>
            <a:chExt cx="225864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D0E70D-D482-4803-BAC1-40DE08964C73}"/>
                    </a:ext>
                  </a:extLst>
                </p14:cNvPr>
                <p14:cNvContentPartPr/>
                <p14:nvPr/>
              </p14:nvContentPartPr>
              <p14:xfrm>
                <a:off x="580607" y="1276633"/>
                <a:ext cx="197640" cy="297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D0E70D-D482-4803-BAC1-40DE08964C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1607" y="1267993"/>
                  <a:ext cx="215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442FE9-5BB5-4E5B-B22F-AE88A13D75CE}"/>
                    </a:ext>
                  </a:extLst>
                </p14:cNvPr>
                <p14:cNvContentPartPr/>
                <p14:nvPr/>
              </p14:nvContentPartPr>
              <p14:xfrm>
                <a:off x="500327" y="1236313"/>
                <a:ext cx="339480" cy="29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442FE9-5BB5-4E5B-B22F-AE88A13D75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1687" y="1227313"/>
                  <a:ext cx="357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EAEE1B-3A62-4369-B221-2BFD2B70DD5F}"/>
                    </a:ext>
                  </a:extLst>
                </p14:cNvPr>
                <p14:cNvContentPartPr/>
                <p14:nvPr/>
              </p14:nvContentPartPr>
              <p14:xfrm>
                <a:off x="533807" y="1109953"/>
                <a:ext cx="320760" cy="77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EAEE1B-3A62-4369-B221-2BFD2B70DD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5167" y="1100953"/>
                  <a:ext cx="338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424AF7-B23B-4339-BF21-174200A97236}"/>
                    </a:ext>
                  </a:extLst>
                </p14:cNvPr>
                <p14:cNvContentPartPr/>
                <p14:nvPr/>
              </p14:nvContentPartPr>
              <p14:xfrm>
                <a:off x="994247" y="1259353"/>
                <a:ext cx="198720" cy="5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424AF7-B23B-4339-BF21-174200A972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5607" y="1250353"/>
                  <a:ext cx="216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23404F-582F-46C8-A4CF-8B740B68BE91}"/>
                    </a:ext>
                  </a:extLst>
                </p14:cNvPr>
                <p14:cNvContentPartPr/>
                <p14:nvPr/>
              </p14:nvContentPartPr>
              <p14:xfrm>
                <a:off x="1043207" y="1380673"/>
                <a:ext cx="241920" cy="5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23404F-582F-46C8-A4CF-8B740B68BE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4207" y="1371673"/>
                  <a:ext cx="259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60299D-FB6F-4FA7-8C90-BEA47A37BE90}"/>
                    </a:ext>
                  </a:extLst>
                </p14:cNvPr>
                <p14:cNvContentPartPr/>
                <p14:nvPr/>
              </p14:nvContentPartPr>
              <p14:xfrm>
                <a:off x="1516967" y="1166833"/>
                <a:ext cx="223200" cy="327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60299D-FB6F-4FA7-8C90-BEA47A37BE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08327" y="1157833"/>
                  <a:ext cx="2408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DF973AB-E165-4558-9450-F5D6405420F7}"/>
                    </a:ext>
                  </a:extLst>
                </p14:cNvPr>
                <p14:cNvContentPartPr/>
                <p14:nvPr/>
              </p14:nvContentPartPr>
              <p14:xfrm>
                <a:off x="1957607" y="1134433"/>
                <a:ext cx="171360" cy="165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DF973AB-E165-4558-9450-F5D6405420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8607" y="1125433"/>
                  <a:ext cx="189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F57E502-B82D-42DE-B5AB-66FB6F0F97B5}"/>
                    </a:ext>
                  </a:extLst>
                </p14:cNvPr>
                <p14:cNvContentPartPr/>
                <p14:nvPr/>
              </p14:nvContentPartPr>
              <p14:xfrm>
                <a:off x="2086847" y="1088713"/>
                <a:ext cx="177840" cy="352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F57E502-B82D-42DE-B5AB-66FB6F0F97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78207" y="1079713"/>
                  <a:ext cx="1954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21E1792-7694-43AD-94EF-EE33D2A335C7}"/>
                    </a:ext>
                  </a:extLst>
                </p14:cNvPr>
                <p14:cNvContentPartPr/>
                <p14:nvPr/>
              </p14:nvContentPartPr>
              <p14:xfrm>
                <a:off x="2349647" y="1136233"/>
                <a:ext cx="281520" cy="338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21E1792-7694-43AD-94EF-EE33D2A335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41007" y="1127593"/>
                  <a:ext cx="2991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318183-5A0C-4583-A289-8C618D892562}"/>
                    </a:ext>
                  </a:extLst>
                </p14:cNvPr>
                <p14:cNvContentPartPr/>
                <p14:nvPr/>
              </p14:nvContentPartPr>
              <p14:xfrm>
                <a:off x="2737007" y="1378513"/>
                <a:ext cx="21960" cy="64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318183-5A0C-4583-A289-8C618D8925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28007" y="1369873"/>
                  <a:ext cx="3960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83E5BBB-715F-4600-B7A8-B2321DE8F753}"/>
                  </a:ext>
                </a:extLst>
              </p14:cNvPr>
              <p14:cNvContentPartPr/>
              <p14:nvPr/>
            </p14:nvContentPartPr>
            <p14:xfrm>
              <a:off x="3038327" y="1162513"/>
              <a:ext cx="404640" cy="326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83E5BBB-715F-4600-B7A8-B2321DE8F75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29327" y="1153513"/>
                <a:ext cx="4222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3A92CEE-62AA-4544-B26C-D4B572C8FB10}"/>
                  </a:ext>
                </a:extLst>
              </p14:cNvPr>
              <p14:cNvContentPartPr/>
              <p14:nvPr/>
            </p14:nvContentPartPr>
            <p14:xfrm>
              <a:off x="548207" y="1871713"/>
              <a:ext cx="317160" cy="282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3A92CEE-62AA-4544-B26C-D4B572C8FB1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9567" y="1862713"/>
                <a:ext cx="33480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E926A2D-DC4B-48BB-8E12-F7A13625695B}"/>
              </a:ext>
            </a:extLst>
          </p:cNvPr>
          <p:cNvGrpSpPr/>
          <p:nvPr/>
        </p:nvGrpSpPr>
        <p:grpSpPr>
          <a:xfrm>
            <a:off x="533807" y="1834273"/>
            <a:ext cx="2687040" cy="1260000"/>
            <a:chOff x="533807" y="1834273"/>
            <a:chExt cx="2687040" cy="12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B07E730-1271-4A5F-A148-86D528B9F553}"/>
                    </a:ext>
                  </a:extLst>
                </p14:cNvPr>
                <p14:cNvContentPartPr/>
                <p14:nvPr/>
              </p14:nvContentPartPr>
              <p14:xfrm>
                <a:off x="1150847" y="1952353"/>
                <a:ext cx="15660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B07E730-1271-4A5F-A148-86D528B9F5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1847" y="1943713"/>
                  <a:ext cx="174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359C77-7441-45F9-BA93-9A6C6258EBA7}"/>
                    </a:ext>
                  </a:extLst>
                </p14:cNvPr>
                <p14:cNvContentPartPr/>
                <p14:nvPr/>
              </p14:nvContentPartPr>
              <p14:xfrm>
                <a:off x="1123487" y="2035873"/>
                <a:ext cx="230760" cy="36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359C77-7441-45F9-BA93-9A6C6258EB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4847" y="2027233"/>
                  <a:ext cx="248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FE00B9-FC04-4C41-B345-649475D662BA}"/>
                    </a:ext>
                  </a:extLst>
                </p14:cNvPr>
                <p14:cNvContentPartPr/>
                <p14:nvPr/>
              </p14:nvContentPartPr>
              <p14:xfrm>
                <a:off x="1623887" y="1834273"/>
                <a:ext cx="341280" cy="312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FE00B9-FC04-4C41-B345-649475D662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15247" y="1825633"/>
                  <a:ext cx="358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BAEB4F-506C-49E1-9DDD-9F7704FB54EC}"/>
                    </a:ext>
                  </a:extLst>
                </p14:cNvPr>
                <p14:cNvContentPartPr/>
                <p14:nvPr/>
              </p14:nvContentPartPr>
              <p14:xfrm>
                <a:off x="2054447" y="2099953"/>
                <a:ext cx="28440" cy="52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BAEB4F-506C-49E1-9DDD-9F7704FB54E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45807" y="2091313"/>
                  <a:ext cx="46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E171188-0150-4759-98D3-F6F94EDEA2D1}"/>
                    </a:ext>
                  </a:extLst>
                </p14:cNvPr>
                <p14:cNvContentPartPr/>
                <p14:nvPr/>
              </p14:nvContentPartPr>
              <p14:xfrm>
                <a:off x="2309327" y="1918153"/>
                <a:ext cx="58680" cy="24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E171188-0150-4759-98D3-F6F94EDEA2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00687" y="1909153"/>
                  <a:ext cx="76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33C2134-38E1-4981-92DD-B1C5564055E0}"/>
                    </a:ext>
                  </a:extLst>
                </p14:cNvPr>
                <p14:cNvContentPartPr/>
                <p14:nvPr/>
              </p14:nvContentPartPr>
              <p14:xfrm>
                <a:off x="533807" y="2337553"/>
                <a:ext cx="652320" cy="47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33C2134-38E1-4981-92DD-B1C5564055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5167" y="2328553"/>
                  <a:ext cx="6699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8E298F-B524-4D3F-9868-F93A521379F5}"/>
                    </a:ext>
                  </a:extLst>
                </p14:cNvPr>
                <p14:cNvContentPartPr/>
                <p14:nvPr/>
              </p14:nvContentPartPr>
              <p14:xfrm>
                <a:off x="1015847" y="2611513"/>
                <a:ext cx="146520" cy="165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8E298F-B524-4D3F-9868-F93A521379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6847" y="2602513"/>
                  <a:ext cx="164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D71662B-F949-4227-9365-872238872774}"/>
                    </a:ext>
                  </a:extLst>
                </p14:cNvPr>
                <p14:cNvContentPartPr/>
                <p14:nvPr/>
              </p14:nvContentPartPr>
              <p14:xfrm>
                <a:off x="1254887" y="2587393"/>
                <a:ext cx="162000" cy="185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D71662B-F949-4227-9365-8722388727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46247" y="2578393"/>
                  <a:ext cx="179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F9683B7-C69E-4A32-9F55-26DBB94C2D52}"/>
                    </a:ext>
                  </a:extLst>
                </p14:cNvPr>
                <p14:cNvContentPartPr/>
                <p14:nvPr/>
              </p14:nvContentPartPr>
              <p14:xfrm>
                <a:off x="1481687" y="2585953"/>
                <a:ext cx="389520" cy="175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F9683B7-C69E-4A32-9F55-26DBB94C2D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72687" y="2576953"/>
                  <a:ext cx="407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B092E78-7328-46A0-BFB9-448B63D4D6A0}"/>
                    </a:ext>
                  </a:extLst>
                </p14:cNvPr>
                <p14:cNvContentPartPr/>
                <p14:nvPr/>
              </p14:nvContentPartPr>
              <p14:xfrm>
                <a:off x="1898927" y="2608993"/>
                <a:ext cx="276120" cy="147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B092E78-7328-46A0-BFB9-448B63D4D6A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89927" y="2599993"/>
                  <a:ext cx="293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9D8400-3BF3-4EC9-8C06-037043675593}"/>
                    </a:ext>
                  </a:extLst>
                </p14:cNvPr>
                <p14:cNvContentPartPr/>
                <p14:nvPr/>
              </p14:nvContentPartPr>
              <p14:xfrm>
                <a:off x="2353247" y="2360593"/>
                <a:ext cx="177840" cy="341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9D8400-3BF3-4EC9-8C06-0370436755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44247" y="2351593"/>
                  <a:ext cx="1954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5FF9D74-EAD0-4F87-987C-028B442BA9DF}"/>
                    </a:ext>
                  </a:extLst>
                </p14:cNvPr>
                <p14:cNvContentPartPr/>
                <p14:nvPr/>
              </p14:nvContentPartPr>
              <p14:xfrm>
                <a:off x="2505167" y="2634553"/>
                <a:ext cx="52560" cy="14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5FF9D74-EAD0-4F87-987C-028B442BA9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96527" y="2625913"/>
                  <a:ext cx="70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4B607E-F16E-49F6-8EAC-0902323558BB}"/>
                    </a:ext>
                  </a:extLst>
                </p14:cNvPr>
                <p14:cNvContentPartPr/>
                <p14:nvPr/>
              </p14:nvContentPartPr>
              <p14:xfrm>
                <a:off x="2771927" y="2216593"/>
                <a:ext cx="314280" cy="52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4B607E-F16E-49F6-8EAC-0902323558B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62927" y="2207953"/>
                  <a:ext cx="33192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AE1F4F-E428-4909-AAA1-A0ACB0639E99}"/>
                    </a:ext>
                  </a:extLst>
                </p14:cNvPr>
                <p14:cNvContentPartPr/>
                <p14:nvPr/>
              </p14:nvContentPartPr>
              <p14:xfrm>
                <a:off x="2721527" y="2534833"/>
                <a:ext cx="356400" cy="18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AE1F4F-E428-4909-AAA1-A0ACB0639E9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12887" y="2526193"/>
                  <a:ext cx="374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6FDA68A-CAC4-4435-944B-97C468EAE861}"/>
                    </a:ext>
                  </a:extLst>
                </p14:cNvPr>
                <p14:cNvContentPartPr/>
                <p14:nvPr/>
              </p14:nvContentPartPr>
              <p14:xfrm>
                <a:off x="2861207" y="2522953"/>
                <a:ext cx="359640" cy="571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6FDA68A-CAC4-4435-944B-97C468EAE8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52207" y="2514313"/>
                  <a:ext cx="377280" cy="58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D209FA2-8413-4577-B571-D05D589F1437}"/>
              </a:ext>
            </a:extLst>
          </p:cNvPr>
          <p:cNvGrpSpPr/>
          <p:nvPr/>
        </p:nvGrpSpPr>
        <p:grpSpPr>
          <a:xfrm>
            <a:off x="3523247" y="2206873"/>
            <a:ext cx="2212920" cy="553680"/>
            <a:chOff x="3523247" y="2206873"/>
            <a:chExt cx="221292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4B276C0-1884-415F-A7E1-FF1CDE1E4254}"/>
                    </a:ext>
                  </a:extLst>
                </p14:cNvPr>
                <p14:cNvContentPartPr/>
                <p14:nvPr/>
              </p14:nvContentPartPr>
              <p14:xfrm>
                <a:off x="3523247" y="2493793"/>
                <a:ext cx="289080" cy="250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4B276C0-1884-415F-A7E1-FF1CDE1E425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14247" y="2484793"/>
                  <a:ext cx="306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262E35-E011-4A51-AEF0-54545D344655}"/>
                    </a:ext>
                  </a:extLst>
                </p14:cNvPr>
                <p14:cNvContentPartPr/>
                <p14:nvPr/>
              </p14:nvContentPartPr>
              <p14:xfrm>
                <a:off x="3813407" y="2579473"/>
                <a:ext cx="153720" cy="149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262E35-E011-4A51-AEF0-54545D3446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04407" y="2570833"/>
                  <a:ext cx="171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C1D539A-D110-44AC-9336-DFF1F3A4113D}"/>
                    </a:ext>
                  </a:extLst>
                </p14:cNvPr>
                <p14:cNvContentPartPr/>
                <p14:nvPr/>
              </p14:nvContentPartPr>
              <p14:xfrm>
                <a:off x="3975047" y="2611873"/>
                <a:ext cx="203760" cy="120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C1D539A-D110-44AC-9336-DFF1F3A411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66047" y="2602873"/>
                  <a:ext cx="221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732B98-BF6F-443D-90AB-9A3EE59646D5}"/>
                    </a:ext>
                  </a:extLst>
                </p14:cNvPr>
                <p14:cNvContentPartPr/>
                <p14:nvPr/>
              </p14:nvContentPartPr>
              <p14:xfrm>
                <a:off x="4234967" y="2585233"/>
                <a:ext cx="220680" cy="160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732B98-BF6F-443D-90AB-9A3EE59646D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25967" y="2576593"/>
                  <a:ext cx="238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07872C7-9D3B-4D01-8070-FE44EA5127EC}"/>
                    </a:ext>
                  </a:extLst>
                </p14:cNvPr>
                <p14:cNvContentPartPr/>
                <p14:nvPr/>
              </p14:nvContentPartPr>
              <p14:xfrm>
                <a:off x="4449167" y="2315233"/>
                <a:ext cx="165960" cy="334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07872C7-9D3B-4D01-8070-FE44EA5127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40167" y="2306233"/>
                  <a:ext cx="183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E97A0E-93F0-4637-B06F-D25851470192}"/>
                    </a:ext>
                  </a:extLst>
                </p14:cNvPr>
                <p14:cNvContentPartPr/>
                <p14:nvPr/>
              </p14:nvContentPartPr>
              <p14:xfrm>
                <a:off x="4624847" y="2601073"/>
                <a:ext cx="103680" cy="122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E97A0E-93F0-4637-B06F-D2585147019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15847" y="2592433"/>
                  <a:ext cx="121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FA03A8D-5DFB-40C4-9D0E-20ED45B294C0}"/>
                    </a:ext>
                  </a:extLst>
                </p14:cNvPr>
                <p14:cNvContentPartPr/>
                <p14:nvPr/>
              </p14:nvContentPartPr>
              <p14:xfrm>
                <a:off x="4891967" y="2206873"/>
                <a:ext cx="325080" cy="553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FA03A8D-5DFB-40C4-9D0E-20ED45B294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82967" y="2198233"/>
                  <a:ext cx="34272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BC3DEC-269B-40BA-926E-6F8CAD6FB28B}"/>
                    </a:ext>
                  </a:extLst>
                </p14:cNvPr>
                <p14:cNvContentPartPr/>
                <p14:nvPr/>
              </p14:nvContentPartPr>
              <p14:xfrm>
                <a:off x="4816727" y="2468593"/>
                <a:ext cx="591480" cy="199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BC3DEC-269B-40BA-926E-6F8CAD6FB28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07727" y="2459593"/>
                  <a:ext cx="609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45E23F7-E055-430A-AC0A-4535C496B271}"/>
                    </a:ext>
                  </a:extLst>
                </p14:cNvPr>
                <p14:cNvContentPartPr/>
                <p14:nvPr/>
              </p14:nvContentPartPr>
              <p14:xfrm>
                <a:off x="5304887" y="2590633"/>
                <a:ext cx="135720" cy="125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5E23F7-E055-430A-AC0A-4535C496B2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96247" y="2581993"/>
                  <a:ext cx="153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2A5B5D-0B55-45F1-B298-18B2C447E4B8}"/>
                    </a:ext>
                  </a:extLst>
                </p14:cNvPr>
                <p14:cNvContentPartPr/>
                <p14:nvPr/>
              </p14:nvContentPartPr>
              <p14:xfrm>
                <a:off x="5481647" y="2589913"/>
                <a:ext cx="254520" cy="156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2A5B5D-0B55-45F1-B298-18B2C447E4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73007" y="2581273"/>
                  <a:ext cx="27216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8727C4A-7166-434E-AC76-1A80D916AF1D}"/>
              </a:ext>
            </a:extLst>
          </p:cNvPr>
          <p:cNvGrpSpPr/>
          <p:nvPr/>
        </p:nvGrpSpPr>
        <p:grpSpPr>
          <a:xfrm>
            <a:off x="5998247" y="2290753"/>
            <a:ext cx="1131480" cy="452160"/>
            <a:chOff x="5998247" y="2290753"/>
            <a:chExt cx="113148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F5003C-49A8-4207-82FE-CCEAE1FCE7AB}"/>
                    </a:ext>
                  </a:extLst>
                </p14:cNvPr>
                <p14:cNvContentPartPr/>
                <p14:nvPr/>
              </p14:nvContentPartPr>
              <p14:xfrm>
                <a:off x="5998247" y="2567593"/>
                <a:ext cx="370440" cy="153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F5003C-49A8-4207-82FE-CCEAE1FCE7A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89247" y="2558953"/>
                  <a:ext cx="388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8674CA-A37E-4387-9F50-6EE7E1523078}"/>
                    </a:ext>
                  </a:extLst>
                </p14:cNvPr>
                <p14:cNvContentPartPr/>
                <p14:nvPr/>
              </p14:nvContentPartPr>
              <p14:xfrm>
                <a:off x="6494687" y="2586673"/>
                <a:ext cx="138600" cy="156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8674CA-A37E-4387-9F50-6EE7E15230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85687" y="2578033"/>
                  <a:ext cx="156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5A5023-A5BB-462C-9E3A-94CAF56996BC}"/>
                    </a:ext>
                  </a:extLst>
                </p14:cNvPr>
                <p14:cNvContentPartPr/>
                <p14:nvPr/>
              </p14:nvContentPartPr>
              <p14:xfrm>
                <a:off x="6880967" y="2290753"/>
                <a:ext cx="247320" cy="402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5A5023-A5BB-462C-9E3A-94CAF56996B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71967" y="2281753"/>
                  <a:ext cx="2649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35D2F67-8A7B-496D-9533-89A88CA21D09}"/>
                    </a:ext>
                  </a:extLst>
                </p14:cNvPr>
                <p14:cNvContentPartPr/>
                <p14:nvPr/>
              </p14:nvContentPartPr>
              <p14:xfrm>
                <a:off x="6689087" y="2542033"/>
                <a:ext cx="440640" cy="61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35D2F67-8A7B-496D-9533-89A88CA21D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80087" y="2533033"/>
                  <a:ext cx="45828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22D023-97C0-4C9C-A74A-D00E163848E8}"/>
              </a:ext>
            </a:extLst>
          </p:cNvPr>
          <p:cNvGrpSpPr/>
          <p:nvPr/>
        </p:nvGrpSpPr>
        <p:grpSpPr>
          <a:xfrm>
            <a:off x="7508087" y="2232793"/>
            <a:ext cx="992160" cy="547920"/>
            <a:chOff x="7508087" y="2232793"/>
            <a:chExt cx="99216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4FD6264-9D30-42C5-BAF9-9CEA2F0B8C6C}"/>
                    </a:ext>
                  </a:extLst>
                </p14:cNvPr>
                <p14:cNvContentPartPr/>
                <p14:nvPr/>
              </p14:nvContentPartPr>
              <p14:xfrm>
                <a:off x="7508087" y="2232793"/>
                <a:ext cx="308160" cy="474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4FD6264-9D30-42C5-BAF9-9CEA2F0B8C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99447" y="2223793"/>
                  <a:ext cx="3258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7AA6E8-0C6A-476A-941E-E6B8882912EA}"/>
                    </a:ext>
                  </a:extLst>
                </p14:cNvPr>
                <p14:cNvContentPartPr/>
                <p14:nvPr/>
              </p14:nvContentPartPr>
              <p14:xfrm>
                <a:off x="7901927" y="2241793"/>
                <a:ext cx="306720" cy="52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7AA6E8-0C6A-476A-941E-E6B8882912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92927" y="2232793"/>
                  <a:ext cx="32436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81210AF-0D2D-4A7E-A5D6-ABE3B2791215}"/>
                    </a:ext>
                  </a:extLst>
                </p14:cNvPr>
                <p14:cNvContentPartPr/>
                <p14:nvPr/>
              </p14:nvContentPartPr>
              <p14:xfrm>
                <a:off x="8216207" y="2562913"/>
                <a:ext cx="284040" cy="217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81210AF-0D2D-4A7E-A5D6-ABE3B27912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07207" y="2553913"/>
                  <a:ext cx="30168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185040D-E955-401F-9548-F33E32E1C222}"/>
              </a:ext>
            </a:extLst>
          </p:cNvPr>
          <p:cNvGrpSpPr/>
          <p:nvPr/>
        </p:nvGrpSpPr>
        <p:grpSpPr>
          <a:xfrm>
            <a:off x="8947007" y="2391913"/>
            <a:ext cx="1879920" cy="335160"/>
            <a:chOff x="8947007" y="2391913"/>
            <a:chExt cx="187992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9ED11F-B7E5-4C82-AA33-38338758D872}"/>
                    </a:ext>
                  </a:extLst>
                </p14:cNvPr>
                <p14:cNvContentPartPr/>
                <p14:nvPr/>
              </p14:nvContentPartPr>
              <p14:xfrm>
                <a:off x="8947007" y="2457433"/>
                <a:ext cx="376200" cy="237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9ED11F-B7E5-4C82-AA33-38338758D87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38367" y="2448793"/>
                  <a:ext cx="393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844EA7-2481-4F29-8C28-77D36CF23580}"/>
                    </a:ext>
                  </a:extLst>
                </p14:cNvPr>
                <p14:cNvContentPartPr/>
                <p14:nvPr/>
              </p14:nvContentPartPr>
              <p14:xfrm>
                <a:off x="9521567" y="2458873"/>
                <a:ext cx="193680" cy="47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844EA7-2481-4F29-8C28-77D36CF235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12567" y="2449873"/>
                  <a:ext cx="211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344B5B7-335C-4FC8-B1C1-59DE7F9352C6}"/>
                    </a:ext>
                  </a:extLst>
                </p14:cNvPr>
                <p14:cNvContentPartPr/>
                <p14:nvPr/>
              </p14:nvContentPartPr>
              <p14:xfrm>
                <a:off x="9483047" y="2591353"/>
                <a:ext cx="245160" cy="21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344B5B7-335C-4FC8-B1C1-59DE7F9352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74407" y="2582713"/>
                  <a:ext cx="262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D58A6AE-D9C2-448D-96E5-9ABE3AF4A482}"/>
                    </a:ext>
                  </a:extLst>
                </p14:cNvPr>
                <p14:cNvContentPartPr/>
                <p14:nvPr/>
              </p14:nvContentPartPr>
              <p14:xfrm>
                <a:off x="9888047" y="2424673"/>
                <a:ext cx="449640" cy="284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D58A6AE-D9C2-448D-96E5-9ABE3AF4A48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79407" y="2415673"/>
                  <a:ext cx="4672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831F380-9963-4651-B7FA-407DC9D70A52}"/>
                    </a:ext>
                  </a:extLst>
                </p14:cNvPr>
                <p14:cNvContentPartPr/>
                <p14:nvPr/>
              </p14:nvContentPartPr>
              <p14:xfrm>
                <a:off x="10343087" y="2391913"/>
                <a:ext cx="483840" cy="335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831F380-9963-4651-B7FA-407DC9D70A5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334087" y="2382913"/>
                  <a:ext cx="50148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2A646D0-6911-4677-B018-C73951044BF2}"/>
              </a:ext>
            </a:extLst>
          </p:cNvPr>
          <p:cNvGrpSpPr/>
          <p:nvPr/>
        </p:nvGrpSpPr>
        <p:grpSpPr>
          <a:xfrm>
            <a:off x="496367" y="3072313"/>
            <a:ext cx="1602000" cy="393840"/>
            <a:chOff x="496367" y="3072313"/>
            <a:chExt cx="160200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A821FB6-7EAC-4AD0-BF0A-A8E842B82242}"/>
                    </a:ext>
                  </a:extLst>
                </p14:cNvPr>
                <p14:cNvContentPartPr/>
                <p14:nvPr/>
              </p14:nvContentPartPr>
              <p14:xfrm>
                <a:off x="496367" y="3143953"/>
                <a:ext cx="170280" cy="267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A821FB6-7EAC-4AD0-BF0A-A8E842B8224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7367" y="3135313"/>
                  <a:ext cx="1879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B09B85-FE09-4DB5-B6B0-49DF5018EE2D}"/>
                    </a:ext>
                  </a:extLst>
                </p14:cNvPr>
                <p14:cNvContentPartPr/>
                <p14:nvPr/>
              </p14:nvContentPartPr>
              <p14:xfrm>
                <a:off x="821087" y="3185353"/>
                <a:ext cx="211320" cy="207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B09B85-FE09-4DB5-B6B0-49DF5018EE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2447" y="3176353"/>
                  <a:ext cx="228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DE739C8-7624-46F7-9661-E7E17E620955}"/>
                    </a:ext>
                  </a:extLst>
                </p14:cNvPr>
                <p14:cNvContentPartPr/>
                <p14:nvPr/>
              </p14:nvContentPartPr>
              <p14:xfrm>
                <a:off x="1140047" y="3194353"/>
                <a:ext cx="165240" cy="201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DE739C8-7624-46F7-9661-E7E17E62095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1407" y="3185353"/>
                  <a:ext cx="182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22FCD8-E50D-42F8-AE70-17811AAC72B9}"/>
                    </a:ext>
                  </a:extLst>
                </p14:cNvPr>
                <p14:cNvContentPartPr/>
                <p14:nvPr/>
              </p14:nvContentPartPr>
              <p14:xfrm>
                <a:off x="1553327" y="3209113"/>
                <a:ext cx="83520" cy="19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22FCD8-E50D-42F8-AE70-17811AAC72B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44687" y="3200113"/>
                  <a:ext cx="101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B84535-C4BB-4CF0-9A99-85873431CFB3}"/>
                    </a:ext>
                  </a:extLst>
                </p14:cNvPr>
                <p14:cNvContentPartPr/>
                <p14:nvPr/>
              </p14:nvContentPartPr>
              <p14:xfrm>
                <a:off x="1360007" y="3144313"/>
                <a:ext cx="474840" cy="74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B84535-C4BB-4CF0-9A99-85873431CFB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51367" y="3135313"/>
                  <a:ext cx="492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BE23F8-B9B0-4D0E-A53C-AE5ACB0CF3EA}"/>
                    </a:ext>
                  </a:extLst>
                </p14:cNvPr>
                <p14:cNvContentPartPr/>
                <p14:nvPr/>
              </p14:nvContentPartPr>
              <p14:xfrm>
                <a:off x="1930247" y="3072313"/>
                <a:ext cx="168120" cy="393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BE23F8-B9B0-4D0E-A53C-AE5ACB0CF3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21247" y="3063313"/>
                  <a:ext cx="18576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42AF10F-B2D7-4A65-986C-DF91D4625282}"/>
              </a:ext>
            </a:extLst>
          </p:cNvPr>
          <p:cNvGrpSpPr/>
          <p:nvPr/>
        </p:nvGrpSpPr>
        <p:grpSpPr>
          <a:xfrm>
            <a:off x="371807" y="3778273"/>
            <a:ext cx="430200" cy="536400"/>
            <a:chOff x="371807" y="3778273"/>
            <a:chExt cx="43020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377355-1D23-4A5C-9BE2-7E3F1C1EECF0}"/>
                    </a:ext>
                  </a:extLst>
                </p14:cNvPr>
                <p14:cNvContentPartPr/>
                <p14:nvPr/>
              </p14:nvContentPartPr>
              <p14:xfrm>
                <a:off x="371807" y="3948193"/>
                <a:ext cx="150840" cy="204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377355-1D23-4A5C-9BE2-7E3F1C1EECF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3167" y="3939193"/>
                  <a:ext cx="168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B07E7B-9189-4755-80A8-043F34D29EA5}"/>
                    </a:ext>
                  </a:extLst>
                </p14:cNvPr>
                <p14:cNvContentPartPr/>
                <p14:nvPr/>
              </p14:nvContentPartPr>
              <p14:xfrm>
                <a:off x="599327" y="3778273"/>
                <a:ext cx="202680" cy="536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B07E7B-9189-4755-80A8-043F34D29EA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0687" y="3769633"/>
                  <a:ext cx="220320" cy="55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DA384A-45EF-401D-A28F-0C90C0092B14}"/>
              </a:ext>
            </a:extLst>
          </p:cNvPr>
          <p:cNvGrpSpPr/>
          <p:nvPr/>
        </p:nvGrpSpPr>
        <p:grpSpPr>
          <a:xfrm>
            <a:off x="1307807" y="3722473"/>
            <a:ext cx="981360" cy="452520"/>
            <a:chOff x="1307807" y="3722473"/>
            <a:chExt cx="98136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52E9423-681B-42EE-9AFD-37E4A4704A40}"/>
                    </a:ext>
                  </a:extLst>
                </p14:cNvPr>
                <p14:cNvContentPartPr/>
                <p14:nvPr/>
              </p14:nvContentPartPr>
              <p14:xfrm>
                <a:off x="1307807" y="3805633"/>
                <a:ext cx="214200" cy="36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52E9423-681B-42EE-9AFD-37E4A4704A4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99167" y="3796993"/>
                  <a:ext cx="2318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0429CE-A454-4C9D-8164-690548A4D166}"/>
                    </a:ext>
                  </a:extLst>
                </p14:cNvPr>
                <p14:cNvContentPartPr/>
                <p14:nvPr/>
              </p14:nvContentPartPr>
              <p14:xfrm>
                <a:off x="1634687" y="3877633"/>
                <a:ext cx="186120" cy="225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70429CE-A454-4C9D-8164-690548A4D16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25687" y="3868633"/>
                  <a:ext cx="203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ECC63C-3DCD-4558-A554-FFC9427F2DD4}"/>
                    </a:ext>
                  </a:extLst>
                </p14:cNvPr>
                <p14:cNvContentPartPr/>
                <p14:nvPr/>
              </p14:nvContentPartPr>
              <p14:xfrm>
                <a:off x="2075327" y="3851713"/>
                <a:ext cx="172440" cy="199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ECC63C-3DCD-4558-A554-FFC9427F2DD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66687" y="3842713"/>
                  <a:ext cx="190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5F1FBF-758D-48ED-9AEB-5CEE7141D3D5}"/>
                    </a:ext>
                  </a:extLst>
                </p14:cNvPr>
                <p14:cNvContentPartPr/>
                <p14:nvPr/>
              </p14:nvContentPartPr>
              <p14:xfrm>
                <a:off x="1939247" y="3722473"/>
                <a:ext cx="106560" cy="128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5F1FBF-758D-48ED-9AEB-5CEE7141D3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30247" y="3713473"/>
                  <a:ext cx="124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C312579-FF52-4E10-B253-522235C079D8}"/>
                    </a:ext>
                  </a:extLst>
                </p14:cNvPr>
                <p14:cNvContentPartPr/>
                <p14:nvPr/>
              </p14:nvContentPartPr>
              <p14:xfrm>
                <a:off x="2180807" y="4003993"/>
                <a:ext cx="108360" cy="10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C312579-FF52-4E10-B253-522235C079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71807" y="3994993"/>
                  <a:ext cx="12600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F881AD3-664D-4017-99A0-3357501AE6CF}"/>
              </a:ext>
            </a:extLst>
          </p:cNvPr>
          <p:cNvGrpSpPr/>
          <p:nvPr/>
        </p:nvGrpSpPr>
        <p:grpSpPr>
          <a:xfrm>
            <a:off x="2746367" y="3835873"/>
            <a:ext cx="890280" cy="262080"/>
            <a:chOff x="2746367" y="3835873"/>
            <a:chExt cx="89028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A870A82-8DD4-455D-823B-222D7543C1E3}"/>
                    </a:ext>
                  </a:extLst>
                </p14:cNvPr>
                <p14:cNvContentPartPr/>
                <p14:nvPr/>
              </p14:nvContentPartPr>
              <p14:xfrm>
                <a:off x="2746367" y="3840913"/>
                <a:ext cx="207000" cy="251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A870A82-8DD4-455D-823B-222D7543C1E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37367" y="3831913"/>
                  <a:ext cx="224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F143FDF-15DB-4B37-AE51-921465F1518B}"/>
                    </a:ext>
                  </a:extLst>
                </p14:cNvPr>
                <p14:cNvContentPartPr/>
                <p14:nvPr/>
              </p14:nvContentPartPr>
              <p14:xfrm>
                <a:off x="3189167" y="3879793"/>
                <a:ext cx="77040" cy="153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F143FDF-15DB-4B37-AE51-921465F151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80527" y="3870793"/>
                  <a:ext cx="94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E2748D-45A3-457D-A53B-BED77FDA44A3}"/>
                    </a:ext>
                  </a:extLst>
                </p14:cNvPr>
                <p14:cNvContentPartPr/>
                <p14:nvPr/>
              </p14:nvContentPartPr>
              <p14:xfrm>
                <a:off x="3001247" y="4052593"/>
                <a:ext cx="352080" cy="45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E2748D-45A3-457D-A53B-BED77FDA44A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92607" y="4043953"/>
                  <a:ext cx="369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C80E75B-D3C7-4A6A-AB61-BBD71F37BDF6}"/>
                    </a:ext>
                  </a:extLst>
                </p14:cNvPr>
                <p14:cNvContentPartPr/>
                <p14:nvPr/>
              </p14:nvContentPartPr>
              <p14:xfrm>
                <a:off x="2949047" y="3835873"/>
                <a:ext cx="687600" cy="104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C80E75B-D3C7-4A6A-AB61-BBD71F37BDF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40407" y="3827233"/>
                  <a:ext cx="70524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021BA5B-B7AC-4E3E-91BE-BDCE50D3A1BA}"/>
              </a:ext>
            </a:extLst>
          </p:cNvPr>
          <p:cNvGrpSpPr/>
          <p:nvPr/>
        </p:nvGrpSpPr>
        <p:grpSpPr>
          <a:xfrm>
            <a:off x="1296647" y="4283713"/>
            <a:ext cx="971280" cy="471240"/>
            <a:chOff x="1296647" y="4283713"/>
            <a:chExt cx="971280" cy="4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9E80944-45E3-41E1-B06E-55A723B66F33}"/>
                    </a:ext>
                  </a:extLst>
                </p14:cNvPr>
                <p14:cNvContentPartPr/>
                <p14:nvPr/>
              </p14:nvContentPartPr>
              <p14:xfrm>
                <a:off x="1443887" y="4437433"/>
                <a:ext cx="237600" cy="317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9E80944-45E3-41E1-B06E-55A723B66F3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35247" y="4428433"/>
                  <a:ext cx="2552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0C0F102-0C15-4272-A4FD-67240D450974}"/>
                    </a:ext>
                  </a:extLst>
                </p14:cNvPr>
                <p14:cNvContentPartPr/>
                <p14:nvPr/>
              </p14:nvContentPartPr>
              <p14:xfrm>
                <a:off x="1393487" y="4471993"/>
                <a:ext cx="260640" cy="261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0C0F102-0C15-4272-A4FD-67240D45097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84847" y="4463353"/>
                  <a:ext cx="278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85F34D-8415-4849-A124-F2F878274DA2}"/>
                    </a:ext>
                  </a:extLst>
                </p14:cNvPr>
                <p14:cNvContentPartPr/>
                <p14:nvPr/>
              </p14:nvContentPartPr>
              <p14:xfrm>
                <a:off x="1296647" y="4329793"/>
                <a:ext cx="380160" cy="73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85F34D-8415-4849-A124-F2F878274DA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87647" y="4321153"/>
                  <a:ext cx="397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9A5AA69-FBC6-4175-87EF-28B37869EE43}"/>
                    </a:ext>
                  </a:extLst>
                </p14:cNvPr>
                <p14:cNvContentPartPr/>
                <p14:nvPr/>
              </p14:nvContentPartPr>
              <p14:xfrm>
                <a:off x="1919447" y="4393873"/>
                <a:ext cx="348480" cy="75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9A5AA69-FBC6-4175-87EF-28B37869EE4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10447" y="4385233"/>
                  <a:ext cx="366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1834B7-FF54-4606-B77E-2EE57789D4FA}"/>
                    </a:ext>
                  </a:extLst>
                </p14:cNvPr>
                <p14:cNvContentPartPr/>
                <p14:nvPr/>
              </p14:nvContentPartPr>
              <p14:xfrm>
                <a:off x="1987487" y="4283713"/>
                <a:ext cx="88200" cy="324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1834B7-FF54-4606-B77E-2EE57789D4F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78487" y="4275073"/>
                  <a:ext cx="1058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356B4B7-1985-4184-9C18-3F6A8D5AC9AF}"/>
                    </a:ext>
                  </a:extLst>
                </p14:cNvPr>
                <p14:cNvContentPartPr/>
                <p14:nvPr/>
              </p14:nvContentPartPr>
              <p14:xfrm>
                <a:off x="1914767" y="4642993"/>
                <a:ext cx="325440" cy="47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356B4B7-1985-4184-9C18-3F6A8D5AC9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06127" y="4634353"/>
                  <a:ext cx="34308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8E7CEB9-57F9-4F98-89BC-7AB0A035C0AE}"/>
              </a:ext>
            </a:extLst>
          </p:cNvPr>
          <p:cNvGrpSpPr/>
          <p:nvPr/>
        </p:nvGrpSpPr>
        <p:grpSpPr>
          <a:xfrm>
            <a:off x="2545847" y="4385593"/>
            <a:ext cx="1178280" cy="546840"/>
            <a:chOff x="2545847" y="4385593"/>
            <a:chExt cx="117828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8DD0448-263D-482D-9BB7-6CCE36B7D063}"/>
                    </a:ext>
                  </a:extLst>
                </p14:cNvPr>
                <p14:cNvContentPartPr/>
                <p14:nvPr/>
              </p14:nvContentPartPr>
              <p14:xfrm>
                <a:off x="2545847" y="4385593"/>
                <a:ext cx="423000" cy="324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8DD0448-263D-482D-9BB7-6CCE36B7D06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36847" y="4376593"/>
                  <a:ext cx="4406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23208F7-4EA2-4A55-8811-3872CF7D6B87}"/>
                    </a:ext>
                  </a:extLst>
                </p14:cNvPr>
                <p14:cNvContentPartPr/>
                <p14:nvPr/>
              </p14:nvContentPartPr>
              <p14:xfrm>
                <a:off x="2582207" y="4511953"/>
                <a:ext cx="296280" cy="92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23208F7-4EA2-4A55-8811-3872CF7D6B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73207" y="4503313"/>
                  <a:ext cx="313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694BCC3-4A8A-46CB-9998-E2FBFC48DCA0}"/>
                    </a:ext>
                  </a:extLst>
                </p14:cNvPr>
                <p14:cNvContentPartPr/>
                <p14:nvPr/>
              </p14:nvContentPartPr>
              <p14:xfrm>
                <a:off x="2828807" y="4610233"/>
                <a:ext cx="351720" cy="171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694BCC3-4A8A-46CB-9998-E2FBFC48DC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19807" y="4601593"/>
                  <a:ext cx="369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5B94666-BC8D-49AF-B825-1715B92B4746}"/>
                    </a:ext>
                  </a:extLst>
                </p14:cNvPr>
                <p14:cNvContentPartPr/>
                <p14:nvPr/>
              </p14:nvContentPartPr>
              <p14:xfrm>
                <a:off x="3118607" y="4585753"/>
                <a:ext cx="266400" cy="325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5B94666-BC8D-49AF-B825-1715B92B474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09967" y="4577113"/>
                  <a:ext cx="2840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8A62637-9819-4D6D-AD38-DF0FBDBA8E22}"/>
                    </a:ext>
                  </a:extLst>
                </p14:cNvPr>
                <p14:cNvContentPartPr/>
                <p14:nvPr/>
              </p14:nvContentPartPr>
              <p14:xfrm>
                <a:off x="3325247" y="4766113"/>
                <a:ext cx="140760" cy="166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8A62637-9819-4D6D-AD38-DF0FBDBA8E2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16247" y="4757473"/>
                  <a:ext cx="158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C9C519B-F822-447D-9C9E-A9160944B534}"/>
                    </a:ext>
                  </a:extLst>
                </p14:cNvPr>
                <p14:cNvContentPartPr/>
                <p14:nvPr/>
              </p14:nvContentPartPr>
              <p14:xfrm>
                <a:off x="3702887" y="4526353"/>
                <a:ext cx="21240" cy="29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C9C519B-F822-447D-9C9E-A9160944B5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93887" y="4517353"/>
                  <a:ext cx="3888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28DDA34-4784-434D-9DFA-719B77CE8F22}"/>
              </a:ext>
            </a:extLst>
          </p:cNvPr>
          <p:cNvGrpSpPr/>
          <p:nvPr/>
        </p:nvGrpSpPr>
        <p:grpSpPr>
          <a:xfrm>
            <a:off x="3739247" y="4299553"/>
            <a:ext cx="661680" cy="839880"/>
            <a:chOff x="3739247" y="4299553"/>
            <a:chExt cx="661680" cy="83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6F8717C-5079-4FE8-9C5A-3A8816B47BE4}"/>
                    </a:ext>
                  </a:extLst>
                </p14:cNvPr>
                <p14:cNvContentPartPr/>
                <p14:nvPr/>
              </p14:nvContentPartPr>
              <p14:xfrm>
                <a:off x="3887207" y="4299553"/>
                <a:ext cx="280440" cy="295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6F8717C-5079-4FE8-9C5A-3A8816B47B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78207" y="4290913"/>
                  <a:ext cx="2980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8828161-C9A5-4DF8-9220-B1DF8DB342EE}"/>
                    </a:ext>
                  </a:extLst>
                </p14:cNvPr>
                <p14:cNvContentPartPr/>
                <p14:nvPr/>
              </p14:nvContentPartPr>
              <p14:xfrm>
                <a:off x="3739247" y="4621393"/>
                <a:ext cx="537840" cy="103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8828161-C9A5-4DF8-9220-B1DF8DB342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30247" y="4612753"/>
                  <a:ext cx="555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224A5EC-6032-4CA5-A89C-1D43AD5D62D6}"/>
                    </a:ext>
                  </a:extLst>
                </p14:cNvPr>
                <p14:cNvContentPartPr/>
                <p14:nvPr/>
              </p14:nvContentPartPr>
              <p14:xfrm>
                <a:off x="3824207" y="4729753"/>
                <a:ext cx="505080" cy="397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224A5EC-6032-4CA5-A89C-1D43AD5D62D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15567" y="4720753"/>
                  <a:ext cx="5227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AD8CE49-BA8F-4AD8-9A6E-C83B5C04AD56}"/>
                    </a:ext>
                  </a:extLst>
                </p14:cNvPr>
                <p14:cNvContentPartPr/>
                <p14:nvPr/>
              </p14:nvContentPartPr>
              <p14:xfrm>
                <a:off x="4032647" y="4896073"/>
                <a:ext cx="368280" cy="243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AD8CE49-BA8F-4AD8-9A6E-C83B5C04AD5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24007" y="4887433"/>
                  <a:ext cx="38592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B633F27-4320-4A83-896C-6B6EFA4C3BB1}"/>
                  </a:ext>
                </a:extLst>
              </p14:cNvPr>
              <p14:cNvContentPartPr/>
              <p14:nvPr/>
            </p14:nvContentPartPr>
            <p14:xfrm>
              <a:off x="6616367" y="5704273"/>
              <a:ext cx="125640" cy="1702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B633F27-4320-4A83-896C-6B6EFA4C3BB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607727" y="5695273"/>
                <a:ext cx="14328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473ECBE-2FF7-49FB-BAA0-6B60A6F1F3B9}"/>
              </a:ext>
            </a:extLst>
          </p:cNvPr>
          <p:cNvGrpSpPr/>
          <p:nvPr/>
        </p:nvGrpSpPr>
        <p:grpSpPr>
          <a:xfrm>
            <a:off x="7040807" y="5327713"/>
            <a:ext cx="1848240" cy="485280"/>
            <a:chOff x="7040807" y="5327713"/>
            <a:chExt cx="184824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F9A57E7-D996-4561-9058-235C87C4D0EE}"/>
                    </a:ext>
                  </a:extLst>
                </p14:cNvPr>
                <p14:cNvContentPartPr/>
                <p14:nvPr/>
              </p14:nvContentPartPr>
              <p14:xfrm>
                <a:off x="7040807" y="5423113"/>
                <a:ext cx="273960" cy="300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F9A57E7-D996-4561-9058-235C87C4D0E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31807" y="5414473"/>
                  <a:ext cx="2916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569F293-C9BC-457F-B797-9C735ABD2E49}"/>
                    </a:ext>
                  </a:extLst>
                </p14:cNvPr>
                <p14:cNvContentPartPr/>
                <p14:nvPr/>
              </p14:nvContentPartPr>
              <p14:xfrm>
                <a:off x="7411247" y="5422393"/>
                <a:ext cx="147600" cy="124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569F293-C9BC-457F-B797-9C735ABD2E4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02607" y="5413753"/>
                  <a:ext cx="165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B4F9130-87BA-4299-A0A1-804F784EC338}"/>
                    </a:ext>
                  </a:extLst>
                </p14:cNvPr>
                <p14:cNvContentPartPr/>
                <p14:nvPr/>
              </p14:nvContentPartPr>
              <p14:xfrm>
                <a:off x="7469927" y="5372353"/>
                <a:ext cx="190800" cy="340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B4F9130-87BA-4299-A0A1-804F784EC3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60927" y="5363353"/>
                  <a:ext cx="208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8EA6B1D-174C-49F9-9977-EEBF9C326C75}"/>
                    </a:ext>
                  </a:extLst>
                </p14:cNvPr>
                <p14:cNvContentPartPr/>
                <p14:nvPr/>
              </p14:nvContentPartPr>
              <p14:xfrm>
                <a:off x="7709327" y="5425993"/>
                <a:ext cx="207720" cy="277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8EA6B1D-174C-49F9-9977-EEBF9C326C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00327" y="5417353"/>
                  <a:ext cx="225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1C2659-3F40-4F80-B780-D99CB0816CCF}"/>
                    </a:ext>
                  </a:extLst>
                </p14:cNvPr>
                <p14:cNvContentPartPr/>
                <p14:nvPr/>
              </p14:nvContentPartPr>
              <p14:xfrm>
                <a:off x="8013527" y="5655673"/>
                <a:ext cx="43560" cy="72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1C2659-3F40-4F80-B780-D99CB0816CC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04527" y="5646673"/>
                  <a:ext cx="61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C07C7F7-A1D0-436E-8610-A4089712015B}"/>
                    </a:ext>
                  </a:extLst>
                </p14:cNvPr>
                <p14:cNvContentPartPr/>
                <p14:nvPr/>
              </p14:nvContentPartPr>
              <p14:xfrm>
                <a:off x="8227727" y="5381353"/>
                <a:ext cx="230760" cy="311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C07C7F7-A1D0-436E-8610-A408971201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18727" y="5372353"/>
                  <a:ext cx="2484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D63830C-A90E-4996-BCD8-2D3A2DE5568C}"/>
                    </a:ext>
                  </a:extLst>
                </p14:cNvPr>
                <p14:cNvContentPartPr/>
                <p14:nvPr/>
              </p14:nvContentPartPr>
              <p14:xfrm>
                <a:off x="8519327" y="5443273"/>
                <a:ext cx="369720" cy="70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D63830C-A90E-4996-BCD8-2D3A2DE5568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10687" y="5434273"/>
                  <a:ext cx="387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C96132A-8793-4558-B24F-E5DC9AB30FDF}"/>
                    </a:ext>
                  </a:extLst>
                </p14:cNvPr>
                <p14:cNvContentPartPr/>
                <p14:nvPr/>
              </p14:nvContentPartPr>
              <p14:xfrm>
                <a:off x="8621927" y="5327713"/>
                <a:ext cx="140760" cy="325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C96132A-8793-4558-B24F-E5DC9AB30FD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12927" y="5319073"/>
                  <a:ext cx="1584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89BAE8-6E71-4FE8-B29D-E1D86CB69EBA}"/>
                    </a:ext>
                  </a:extLst>
                </p14:cNvPr>
                <p14:cNvContentPartPr/>
                <p14:nvPr/>
              </p14:nvContentPartPr>
              <p14:xfrm>
                <a:off x="8479727" y="5794633"/>
                <a:ext cx="304560" cy="18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89BAE8-6E71-4FE8-B29D-E1D86CB69EB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70727" y="5785633"/>
                  <a:ext cx="3222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C50FED4-25B0-41EC-9C14-8B9F1586B451}"/>
              </a:ext>
            </a:extLst>
          </p:cNvPr>
          <p:cNvGrpSpPr/>
          <p:nvPr/>
        </p:nvGrpSpPr>
        <p:grpSpPr>
          <a:xfrm>
            <a:off x="9086687" y="5337433"/>
            <a:ext cx="1215000" cy="384840"/>
            <a:chOff x="9086687" y="5337433"/>
            <a:chExt cx="121500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83D40B0-9679-43BF-83DC-FF5D00B54202}"/>
                    </a:ext>
                  </a:extLst>
                </p14:cNvPr>
                <p14:cNvContentPartPr/>
                <p14:nvPr/>
              </p14:nvContentPartPr>
              <p14:xfrm>
                <a:off x="9086687" y="5337433"/>
                <a:ext cx="191520" cy="361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83D40B0-9679-43BF-83DC-FF5D00B5420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78047" y="5328793"/>
                  <a:ext cx="2091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0685758-1205-4590-99BA-43F5ECDC2C52}"/>
                    </a:ext>
                  </a:extLst>
                </p14:cNvPr>
                <p14:cNvContentPartPr/>
                <p14:nvPr/>
              </p14:nvContentPartPr>
              <p14:xfrm>
                <a:off x="9283967" y="5629753"/>
                <a:ext cx="66960" cy="64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0685758-1205-4590-99BA-43F5ECDC2C5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74967" y="5621113"/>
                  <a:ext cx="84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9CC9A68-7ED9-4660-8E82-89E0E63D0519}"/>
                    </a:ext>
                  </a:extLst>
                </p14:cNvPr>
                <p14:cNvContentPartPr/>
                <p14:nvPr/>
              </p14:nvContentPartPr>
              <p14:xfrm>
                <a:off x="9435167" y="5479993"/>
                <a:ext cx="174960" cy="175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9CC9A68-7ED9-4660-8E82-89E0E63D05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26167" y="5471353"/>
                  <a:ext cx="192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79C4285-8599-4648-AC6E-69B605250EE0}"/>
                    </a:ext>
                  </a:extLst>
                </p14:cNvPr>
                <p14:cNvContentPartPr/>
                <p14:nvPr/>
              </p14:nvContentPartPr>
              <p14:xfrm>
                <a:off x="9697247" y="5418793"/>
                <a:ext cx="182160" cy="235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79C4285-8599-4648-AC6E-69B605250EE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88247" y="5410153"/>
                  <a:ext cx="199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48A04C-66C0-489F-B889-EB904E40C22A}"/>
                    </a:ext>
                  </a:extLst>
                </p14:cNvPr>
                <p14:cNvContentPartPr/>
                <p14:nvPr/>
              </p14:nvContentPartPr>
              <p14:xfrm>
                <a:off x="10012967" y="5377033"/>
                <a:ext cx="288720" cy="345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48A04C-66C0-489F-B889-EB904E40C22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03967" y="5368393"/>
                  <a:ext cx="30636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355659B-E67F-4DFA-A590-79C530C86C2F}"/>
              </a:ext>
            </a:extLst>
          </p:cNvPr>
          <p:cNvGrpSpPr/>
          <p:nvPr/>
        </p:nvGrpSpPr>
        <p:grpSpPr>
          <a:xfrm>
            <a:off x="1210607" y="5252833"/>
            <a:ext cx="5005440" cy="1474920"/>
            <a:chOff x="1210607" y="5252833"/>
            <a:chExt cx="5005440" cy="14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90C18C9-1D2F-44C3-AB9D-03B6E841EC6D}"/>
                    </a:ext>
                  </a:extLst>
                </p14:cNvPr>
                <p14:cNvContentPartPr/>
                <p14:nvPr/>
              </p14:nvContentPartPr>
              <p14:xfrm>
                <a:off x="1353887" y="5384593"/>
                <a:ext cx="260640" cy="317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90C18C9-1D2F-44C3-AB9D-03B6E841EC6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45247" y="5375593"/>
                  <a:ext cx="2782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1CC0693-48C2-4A3E-AC41-37CFC0A12850}"/>
                    </a:ext>
                  </a:extLst>
                </p14:cNvPr>
                <p14:cNvContentPartPr/>
                <p14:nvPr/>
              </p14:nvContentPartPr>
              <p14:xfrm>
                <a:off x="1716767" y="5395393"/>
                <a:ext cx="193680" cy="151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1CC0693-48C2-4A3E-AC41-37CFC0A1285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07767" y="5386393"/>
                  <a:ext cx="211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B249A7C-E795-483D-AE77-E0F3A6ED4433}"/>
                    </a:ext>
                  </a:extLst>
                </p14:cNvPr>
                <p14:cNvContentPartPr/>
                <p14:nvPr/>
              </p14:nvContentPartPr>
              <p14:xfrm>
                <a:off x="1872287" y="5354353"/>
                <a:ext cx="92160" cy="308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B249A7C-E795-483D-AE77-E0F3A6ED44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63647" y="5345353"/>
                  <a:ext cx="109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7A725EF-288B-42AE-8047-6F3AD6AAAF01}"/>
                    </a:ext>
                  </a:extLst>
                </p14:cNvPr>
                <p14:cNvContentPartPr/>
                <p14:nvPr/>
              </p14:nvContentPartPr>
              <p14:xfrm>
                <a:off x="2015207" y="5413753"/>
                <a:ext cx="236520" cy="272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7A725EF-288B-42AE-8047-6F3AD6AAAF0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06207" y="5405113"/>
                  <a:ext cx="254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932E72-966C-4403-8BBD-3DA0D2BDA6DD}"/>
                    </a:ext>
                  </a:extLst>
                </p14:cNvPr>
                <p14:cNvContentPartPr/>
                <p14:nvPr/>
              </p14:nvContentPartPr>
              <p14:xfrm>
                <a:off x="2279807" y="5577553"/>
                <a:ext cx="28800" cy="62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932E72-966C-4403-8BBD-3DA0D2BDA6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71167" y="5568913"/>
                  <a:ext cx="46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028AB37-C638-4C96-BE6D-D75DCC0FDB41}"/>
                    </a:ext>
                  </a:extLst>
                </p14:cNvPr>
                <p14:cNvContentPartPr/>
                <p14:nvPr/>
              </p14:nvContentPartPr>
              <p14:xfrm>
                <a:off x="2491487" y="5404393"/>
                <a:ext cx="210240" cy="232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028AB37-C638-4C96-BE6D-D75DCC0FDB4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82487" y="5395753"/>
                  <a:ext cx="227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725DFF8-D9DC-45E7-9144-CA5446FD28AA}"/>
                    </a:ext>
                  </a:extLst>
                </p14:cNvPr>
                <p14:cNvContentPartPr/>
                <p14:nvPr/>
              </p14:nvContentPartPr>
              <p14:xfrm>
                <a:off x="2862647" y="5469913"/>
                <a:ext cx="317160" cy="54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725DFF8-D9DC-45E7-9144-CA5446FD28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53647" y="5461273"/>
                  <a:ext cx="334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F90517-DABC-4AC8-B88B-DBEAE5CFFD54}"/>
                    </a:ext>
                  </a:extLst>
                </p14:cNvPr>
                <p14:cNvContentPartPr/>
                <p14:nvPr/>
              </p14:nvContentPartPr>
              <p14:xfrm>
                <a:off x="3023567" y="5377753"/>
                <a:ext cx="56160" cy="236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F90517-DABC-4AC8-B88B-DBEAE5CFFD5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14927" y="5369113"/>
                  <a:ext cx="73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290B1E-C914-4FFC-9092-D745F0EEF4A4}"/>
                    </a:ext>
                  </a:extLst>
                </p14:cNvPr>
                <p14:cNvContentPartPr/>
                <p14:nvPr/>
              </p14:nvContentPartPr>
              <p14:xfrm>
                <a:off x="2909447" y="5725513"/>
                <a:ext cx="264240" cy="36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290B1E-C914-4FFC-9092-D745F0EEF4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00447" y="5716513"/>
                  <a:ext cx="281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740CE9-AAC1-41A4-B009-848B386C8D05}"/>
                    </a:ext>
                  </a:extLst>
                </p14:cNvPr>
                <p14:cNvContentPartPr/>
                <p14:nvPr/>
              </p14:nvContentPartPr>
              <p14:xfrm>
                <a:off x="3404807" y="5437873"/>
                <a:ext cx="140040" cy="278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740CE9-AAC1-41A4-B009-848B386C8D0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96167" y="5429233"/>
                  <a:ext cx="157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AC00011-6D22-4622-83D3-66B154E24DDE}"/>
                    </a:ext>
                  </a:extLst>
                </p14:cNvPr>
                <p14:cNvContentPartPr/>
                <p14:nvPr/>
              </p14:nvContentPartPr>
              <p14:xfrm>
                <a:off x="3638087" y="5593393"/>
                <a:ext cx="34560" cy="74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AC00011-6D22-4622-83D3-66B154E24DD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29087" y="5584753"/>
                  <a:ext cx="52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CF787E8-3A88-4B22-A849-B034E3410F89}"/>
                    </a:ext>
                  </a:extLst>
                </p14:cNvPr>
                <p14:cNvContentPartPr/>
                <p14:nvPr/>
              </p14:nvContentPartPr>
              <p14:xfrm>
                <a:off x="3815207" y="5417713"/>
                <a:ext cx="279720" cy="250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CF787E8-3A88-4B22-A849-B034E3410F8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06207" y="5408713"/>
                  <a:ext cx="297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0550D6C-3599-4A91-8655-35CF61C716F8}"/>
                    </a:ext>
                  </a:extLst>
                </p14:cNvPr>
                <p14:cNvContentPartPr/>
                <p14:nvPr/>
              </p14:nvContentPartPr>
              <p14:xfrm>
                <a:off x="4198967" y="5362633"/>
                <a:ext cx="129960" cy="146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0550D6C-3599-4A91-8655-35CF61C716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90327" y="5353633"/>
                  <a:ext cx="147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F51BB87-FB2E-4D80-B66C-0A159E94D2E9}"/>
                    </a:ext>
                  </a:extLst>
                </p14:cNvPr>
                <p14:cNvContentPartPr/>
                <p14:nvPr/>
              </p14:nvContentPartPr>
              <p14:xfrm>
                <a:off x="4299407" y="5290633"/>
                <a:ext cx="153360" cy="334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F51BB87-FB2E-4D80-B66C-0A159E94D2E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290767" y="5281993"/>
                  <a:ext cx="171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B37884A-CD14-4C7E-B99A-CCE2E7BD9245}"/>
                    </a:ext>
                  </a:extLst>
                </p14:cNvPr>
                <p14:cNvContentPartPr/>
                <p14:nvPr/>
              </p14:nvContentPartPr>
              <p14:xfrm>
                <a:off x="4511807" y="5312233"/>
                <a:ext cx="325440" cy="324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B37884A-CD14-4C7E-B99A-CCE2E7BD924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02807" y="5303593"/>
                  <a:ext cx="343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D4BE0A2-9AFC-44CA-A12D-10A33F6A5643}"/>
                    </a:ext>
                  </a:extLst>
                </p14:cNvPr>
                <p14:cNvContentPartPr/>
                <p14:nvPr/>
              </p14:nvContentPartPr>
              <p14:xfrm>
                <a:off x="5085287" y="5514553"/>
                <a:ext cx="24480" cy="50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D4BE0A2-9AFC-44CA-A12D-10A33F6A564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76287" y="5505913"/>
                  <a:ext cx="42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9B55581-BF20-46D0-9613-A61617F70B25}"/>
                    </a:ext>
                  </a:extLst>
                </p14:cNvPr>
                <p14:cNvContentPartPr/>
                <p14:nvPr/>
              </p14:nvContentPartPr>
              <p14:xfrm>
                <a:off x="5349887" y="5282713"/>
                <a:ext cx="320760" cy="294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9B55581-BF20-46D0-9613-A61617F70B2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40887" y="5274073"/>
                  <a:ext cx="3384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98DCAB0-D9EB-4FF3-80C1-D59F07B12465}"/>
                    </a:ext>
                  </a:extLst>
                </p14:cNvPr>
                <p14:cNvContentPartPr/>
                <p14:nvPr/>
              </p14:nvContentPartPr>
              <p14:xfrm>
                <a:off x="5716007" y="5533633"/>
                <a:ext cx="28800" cy="51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98DCAB0-D9EB-4FF3-80C1-D59F07B1246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07367" y="5524633"/>
                  <a:ext cx="46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63E278A-418B-4CB4-896A-E4BCA5AF9C94}"/>
                    </a:ext>
                  </a:extLst>
                </p14:cNvPr>
                <p14:cNvContentPartPr/>
                <p14:nvPr/>
              </p14:nvContentPartPr>
              <p14:xfrm>
                <a:off x="5999327" y="5252833"/>
                <a:ext cx="117000" cy="293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63E278A-418B-4CB4-896A-E4BCA5AF9C9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90687" y="5244193"/>
                  <a:ext cx="1346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41BDA41-7F17-473B-B246-68EBCBA0B012}"/>
                    </a:ext>
                  </a:extLst>
                </p14:cNvPr>
                <p14:cNvContentPartPr/>
                <p14:nvPr/>
              </p14:nvContentPartPr>
              <p14:xfrm>
                <a:off x="5248727" y="5668273"/>
                <a:ext cx="923040" cy="107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41BDA41-7F17-473B-B246-68EBCBA0B01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239727" y="5659273"/>
                  <a:ext cx="940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5A98E11-3F37-48E0-BFCF-281B7B823543}"/>
                    </a:ext>
                  </a:extLst>
                </p14:cNvPr>
                <p14:cNvContentPartPr/>
                <p14:nvPr/>
              </p14:nvContentPartPr>
              <p14:xfrm>
                <a:off x="5404247" y="5776633"/>
                <a:ext cx="731880" cy="45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5A98E11-3F37-48E0-BFCF-281B7B82354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95247" y="5767633"/>
                  <a:ext cx="7495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EDC95F8-0122-4A38-AAD8-FBADD44D5348}"/>
                    </a:ext>
                  </a:extLst>
                </p14:cNvPr>
                <p14:cNvContentPartPr/>
                <p14:nvPr/>
              </p14:nvContentPartPr>
              <p14:xfrm>
                <a:off x="5644367" y="5933233"/>
                <a:ext cx="297360" cy="222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EDC95F8-0122-4A38-AAD8-FBADD44D53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35367" y="5924593"/>
                  <a:ext cx="315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9EA133-9A97-42F0-BA5F-D6C3078B33E1}"/>
                    </a:ext>
                  </a:extLst>
                </p14:cNvPr>
                <p14:cNvContentPartPr/>
                <p14:nvPr/>
              </p14:nvContentPartPr>
              <p14:xfrm>
                <a:off x="5978807" y="5906233"/>
                <a:ext cx="237240" cy="263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9EA133-9A97-42F0-BA5F-D6C3078B33E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69807" y="5897593"/>
                  <a:ext cx="254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A15DBDA-71CF-4DEB-9DCE-CAF82C2B8C1E}"/>
                    </a:ext>
                  </a:extLst>
                </p14:cNvPr>
                <p14:cNvContentPartPr/>
                <p14:nvPr/>
              </p14:nvContentPartPr>
              <p14:xfrm>
                <a:off x="1210607" y="6289993"/>
                <a:ext cx="186840" cy="287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A15DBDA-71CF-4DEB-9DCE-CAF82C2B8C1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01607" y="6280993"/>
                  <a:ext cx="204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64C4DD-6AA7-4DFA-9F8D-FD05C7D9E783}"/>
                    </a:ext>
                  </a:extLst>
                </p14:cNvPr>
                <p14:cNvContentPartPr/>
                <p14:nvPr/>
              </p14:nvContentPartPr>
              <p14:xfrm>
                <a:off x="1441007" y="6250393"/>
                <a:ext cx="271440" cy="312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64C4DD-6AA7-4DFA-9F8D-FD05C7D9E78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432007" y="6241753"/>
                  <a:ext cx="2890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730CAD8-BC1D-410E-A826-F908FB715484}"/>
                    </a:ext>
                  </a:extLst>
                </p14:cNvPr>
                <p14:cNvContentPartPr/>
                <p14:nvPr/>
              </p14:nvContentPartPr>
              <p14:xfrm>
                <a:off x="1729727" y="6229513"/>
                <a:ext cx="119520" cy="199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730CAD8-BC1D-410E-A826-F908FB71548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21087" y="6220513"/>
                  <a:ext cx="137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0E492F7-BE16-4344-B1A9-0F7041085C4A}"/>
                    </a:ext>
                  </a:extLst>
                </p14:cNvPr>
                <p14:cNvContentPartPr/>
                <p14:nvPr/>
              </p14:nvContentPartPr>
              <p14:xfrm>
                <a:off x="1822247" y="6247513"/>
                <a:ext cx="137880" cy="276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0E492F7-BE16-4344-B1A9-0F7041085C4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813247" y="6238513"/>
                  <a:ext cx="155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8F9C5EE-C7D3-4888-A5E6-37B5254582A9}"/>
                    </a:ext>
                  </a:extLst>
                </p14:cNvPr>
                <p14:cNvContentPartPr/>
                <p14:nvPr/>
              </p14:nvContentPartPr>
              <p14:xfrm>
                <a:off x="2031407" y="6295753"/>
                <a:ext cx="242280" cy="243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8F9C5EE-C7D3-4888-A5E6-37B5254582A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22767" y="6287113"/>
                  <a:ext cx="259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2F88A7C-B0C5-4F99-AA38-E5C1B9A6FD59}"/>
                    </a:ext>
                  </a:extLst>
                </p14:cNvPr>
                <p14:cNvContentPartPr/>
                <p14:nvPr/>
              </p14:nvContentPartPr>
              <p14:xfrm>
                <a:off x="2290967" y="6494473"/>
                <a:ext cx="33120" cy="31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2F88A7C-B0C5-4F99-AA38-E5C1B9A6FD5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82327" y="6485473"/>
                  <a:ext cx="50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6747176-CB72-43FF-AF22-731551D1ECC3}"/>
                    </a:ext>
                  </a:extLst>
                </p14:cNvPr>
                <p14:cNvContentPartPr/>
                <p14:nvPr/>
              </p14:nvContentPartPr>
              <p14:xfrm>
                <a:off x="2564567" y="6302593"/>
                <a:ext cx="78480" cy="240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6747176-CB72-43FF-AF22-731551D1ECC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55927" y="6293593"/>
                  <a:ext cx="96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691BF2C-1A8B-44F6-8646-FBCD55F8753B}"/>
                    </a:ext>
                  </a:extLst>
                </p14:cNvPr>
                <p14:cNvContentPartPr/>
                <p14:nvPr/>
              </p14:nvContentPartPr>
              <p14:xfrm>
                <a:off x="2706407" y="6316993"/>
                <a:ext cx="223920" cy="227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691BF2C-1A8B-44F6-8646-FBCD55F8753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97407" y="6308353"/>
                  <a:ext cx="241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0C2CF51-7E5F-4E21-915B-91EFE570EB64}"/>
                    </a:ext>
                  </a:extLst>
                </p14:cNvPr>
                <p14:cNvContentPartPr/>
                <p14:nvPr/>
              </p14:nvContentPartPr>
              <p14:xfrm>
                <a:off x="3010607" y="6266953"/>
                <a:ext cx="225000" cy="265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0C2CF51-7E5F-4E21-915B-91EFE570EB6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01607" y="6258313"/>
                  <a:ext cx="242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16A9756-B742-4704-B2AB-71BB04A5F913}"/>
                    </a:ext>
                  </a:extLst>
                </p14:cNvPr>
                <p14:cNvContentPartPr/>
                <p14:nvPr/>
              </p14:nvContentPartPr>
              <p14:xfrm>
                <a:off x="3169727" y="6541993"/>
                <a:ext cx="92880" cy="185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16A9756-B742-4704-B2AB-71BB04A5F9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61087" y="6532993"/>
                  <a:ext cx="110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AF633CF-5E0F-499C-8679-D3D06BFC550C}"/>
                    </a:ext>
                  </a:extLst>
                </p14:cNvPr>
                <p14:cNvContentPartPr/>
                <p14:nvPr/>
              </p14:nvContentPartPr>
              <p14:xfrm>
                <a:off x="3540887" y="6319153"/>
                <a:ext cx="153360" cy="252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AF633CF-5E0F-499C-8679-D3D06BFC550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32247" y="6310513"/>
                  <a:ext cx="171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02E04FE-174B-4B40-BCCD-FB002B0579F0}"/>
                    </a:ext>
                  </a:extLst>
                </p14:cNvPr>
                <p14:cNvContentPartPr/>
                <p14:nvPr/>
              </p14:nvContentPartPr>
              <p14:xfrm>
                <a:off x="3819527" y="6292153"/>
                <a:ext cx="137880" cy="131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02E04FE-174B-4B40-BCCD-FB002B0579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10527" y="6283153"/>
                  <a:ext cx="155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895EF38-138C-4C37-956F-46DA40B08420}"/>
                    </a:ext>
                  </a:extLst>
                </p14:cNvPr>
                <p14:cNvContentPartPr/>
                <p14:nvPr/>
              </p14:nvContentPartPr>
              <p14:xfrm>
                <a:off x="3943727" y="6266233"/>
                <a:ext cx="83520" cy="283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895EF38-138C-4C37-956F-46DA40B0842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34727" y="6257593"/>
                  <a:ext cx="101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5A9A943-5E40-41CF-AB0B-4217B6A40A48}"/>
                    </a:ext>
                  </a:extLst>
                </p14:cNvPr>
                <p14:cNvContentPartPr/>
                <p14:nvPr/>
              </p14:nvContentPartPr>
              <p14:xfrm>
                <a:off x="4141727" y="6244633"/>
                <a:ext cx="165240" cy="337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5A9A943-5E40-41CF-AB0B-4217B6A40A4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33087" y="6235993"/>
                  <a:ext cx="1828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22494FF-A128-4115-94C8-06853834DFF4}"/>
                    </a:ext>
                  </a:extLst>
                </p14:cNvPr>
                <p14:cNvContentPartPr/>
                <p14:nvPr/>
              </p14:nvContentPartPr>
              <p14:xfrm>
                <a:off x="4326767" y="6478993"/>
                <a:ext cx="27720" cy="77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22494FF-A128-4115-94C8-06853834DFF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317767" y="6470353"/>
                  <a:ext cx="45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F05E185-2BF0-4D96-9F87-9A742B64E8A9}"/>
                    </a:ext>
                  </a:extLst>
                </p14:cNvPr>
                <p14:cNvContentPartPr/>
                <p14:nvPr/>
              </p14:nvContentPartPr>
              <p14:xfrm>
                <a:off x="4540967" y="6329593"/>
                <a:ext cx="191160" cy="240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F05E185-2BF0-4D96-9F87-9A742B64E8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531967" y="6320593"/>
                  <a:ext cx="208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3EEF665-A223-40EF-AC2F-E4877F29A72B}"/>
                    </a:ext>
                  </a:extLst>
                </p14:cNvPr>
                <p14:cNvContentPartPr/>
                <p14:nvPr/>
              </p14:nvContentPartPr>
              <p14:xfrm>
                <a:off x="4828607" y="6339673"/>
                <a:ext cx="200160" cy="228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3EEF665-A223-40EF-AC2F-E4877F29A72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19607" y="6331033"/>
                  <a:ext cx="217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09B7024-5484-4B47-A31E-5876BC4DB79D}"/>
                    </a:ext>
                  </a:extLst>
                </p14:cNvPr>
                <p14:cNvContentPartPr/>
                <p14:nvPr/>
              </p14:nvContentPartPr>
              <p14:xfrm>
                <a:off x="5123087" y="6339673"/>
                <a:ext cx="270360" cy="237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09B7024-5484-4B47-A31E-5876BC4DB79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14087" y="6330673"/>
                  <a:ext cx="288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16063A5-4123-4DAB-BB5F-2BFAE3E71960}"/>
                    </a:ext>
                  </a:extLst>
                </p14:cNvPr>
                <p14:cNvContentPartPr/>
                <p14:nvPr/>
              </p14:nvContentPartPr>
              <p14:xfrm>
                <a:off x="5478047" y="6306193"/>
                <a:ext cx="157320" cy="370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16063A5-4123-4DAB-BB5F-2BFAE3E7196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69407" y="6297193"/>
                  <a:ext cx="174960" cy="38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277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F8563F-A427-444F-B323-6F36BED7A9BB}"/>
              </a:ext>
            </a:extLst>
          </p:cNvPr>
          <p:cNvGrpSpPr/>
          <p:nvPr/>
        </p:nvGrpSpPr>
        <p:grpSpPr>
          <a:xfrm>
            <a:off x="393767" y="369433"/>
            <a:ext cx="597600" cy="549000"/>
            <a:chOff x="393767" y="369433"/>
            <a:chExt cx="59760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1685784-B697-4D52-BF08-677E3A523289}"/>
                    </a:ext>
                  </a:extLst>
                </p14:cNvPr>
                <p14:cNvContentPartPr/>
                <p14:nvPr/>
              </p14:nvContentPartPr>
              <p14:xfrm>
                <a:off x="393767" y="369433"/>
                <a:ext cx="222120" cy="491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1685784-B697-4D52-BF08-677E3A5232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4767" y="360793"/>
                  <a:ext cx="2397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E7D499-78CE-4017-9939-8B397CE21C6D}"/>
                    </a:ext>
                  </a:extLst>
                </p14:cNvPr>
                <p14:cNvContentPartPr/>
                <p14:nvPr/>
              </p14:nvContentPartPr>
              <p14:xfrm>
                <a:off x="736127" y="446113"/>
                <a:ext cx="255240" cy="472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E7D499-78CE-4017-9939-8B397CE21C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7487" y="437473"/>
                  <a:ext cx="27288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50A432-C2AB-4DFF-85BB-85F026AC6380}"/>
              </a:ext>
            </a:extLst>
          </p:cNvPr>
          <p:cNvGrpSpPr/>
          <p:nvPr/>
        </p:nvGrpSpPr>
        <p:grpSpPr>
          <a:xfrm>
            <a:off x="1452887" y="345313"/>
            <a:ext cx="1105560" cy="459360"/>
            <a:chOff x="1452887" y="345313"/>
            <a:chExt cx="110556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745541-3423-4CB8-989F-8BA821709CE8}"/>
                    </a:ext>
                  </a:extLst>
                </p14:cNvPr>
                <p14:cNvContentPartPr/>
                <p14:nvPr/>
              </p14:nvContentPartPr>
              <p14:xfrm>
                <a:off x="1452887" y="445033"/>
                <a:ext cx="263160" cy="359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745541-3423-4CB8-989F-8BA821709C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4247" y="436033"/>
                  <a:ext cx="2808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7F822B-10A1-43F7-8AF6-7C188FEFD642}"/>
                    </a:ext>
                  </a:extLst>
                </p14:cNvPr>
                <p14:cNvContentPartPr/>
                <p14:nvPr/>
              </p14:nvContentPartPr>
              <p14:xfrm>
                <a:off x="1791287" y="443953"/>
                <a:ext cx="348120" cy="31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7F822B-10A1-43F7-8AF6-7C188FEFD6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2647" y="435313"/>
                  <a:ext cx="365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4D957B-01F7-4B05-A7A7-993B191D5803}"/>
                    </a:ext>
                  </a:extLst>
                </p14:cNvPr>
                <p14:cNvContentPartPr/>
                <p14:nvPr/>
              </p14:nvContentPartPr>
              <p14:xfrm>
                <a:off x="2336327" y="519913"/>
                <a:ext cx="202320" cy="19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4D957B-01F7-4B05-A7A7-993B191D58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27327" y="510913"/>
                  <a:ext cx="219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65ED49-22FF-49EE-BE7E-5C66F4BD396B}"/>
                    </a:ext>
                  </a:extLst>
                </p14:cNvPr>
                <p14:cNvContentPartPr/>
                <p14:nvPr/>
              </p14:nvContentPartPr>
              <p14:xfrm>
                <a:off x="2245607" y="345313"/>
                <a:ext cx="144720" cy="131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65ED49-22FF-49EE-BE7E-5C66F4BD39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6967" y="336673"/>
                  <a:ext cx="162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039137-5901-4A50-9D71-05B2BEA1CE46}"/>
                    </a:ext>
                  </a:extLst>
                </p14:cNvPr>
                <p14:cNvContentPartPr/>
                <p14:nvPr/>
              </p14:nvContentPartPr>
              <p14:xfrm>
                <a:off x="2450087" y="648073"/>
                <a:ext cx="108360" cy="92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039137-5901-4A50-9D71-05B2BEA1CE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41447" y="639073"/>
                  <a:ext cx="1260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93011-260C-4560-B325-6F8375729DAA}"/>
              </a:ext>
            </a:extLst>
          </p:cNvPr>
          <p:cNvGrpSpPr/>
          <p:nvPr/>
        </p:nvGrpSpPr>
        <p:grpSpPr>
          <a:xfrm>
            <a:off x="2953367" y="443593"/>
            <a:ext cx="901080" cy="254160"/>
            <a:chOff x="2953367" y="443593"/>
            <a:chExt cx="9010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93892C-227A-4A38-BE97-A01E33E7EF99}"/>
                    </a:ext>
                  </a:extLst>
                </p14:cNvPr>
                <p14:cNvContentPartPr/>
                <p14:nvPr/>
              </p14:nvContentPartPr>
              <p14:xfrm>
                <a:off x="2953367" y="481393"/>
                <a:ext cx="200160" cy="21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93892C-227A-4A38-BE97-A01E33E7EF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44367" y="472393"/>
                  <a:ext cx="217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0EA99E3-D750-433E-BF88-446724A54712}"/>
                    </a:ext>
                  </a:extLst>
                </p14:cNvPr>
                <p14:cNvContentPartPr/>
                <p14:nvPr/>
              </p14:nvContentPartPr>
              <p14:xfrm>
                <a:off x="3446567" y="486073"/>
                <a:ext cx="34200" cy="16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0EA99E3-D750-433E-BF88-446724A547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7927" y="477073"/>
                  <a:ext cx="51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084399-A426-4A3E-9BE5-98D26236EC27}"/>
                    </a:ext>
                  </a:extLst>
                </p14:cNvPr>
                <p14:cNvContentPartPr/>
                <p14:nvPr/>
              </p14:nvContentPartPr>
              <p14:xfrm>
                <a:off x="3233087" y="653473"/>
                <a:ext cx="399600" cy="44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084399-A426-4A3E-9BE5-98D26236EC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24447" y="644473"/>
                  <a:ext cx="417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7F1679-929D-45ED-9AE8-5F478788B4B3}"/>
                    </a:ext>
                  </a:extLst>
                </p14:cNvPr>
                <p14:cNvContentPartPr/>
                <p14:nvPr/>
              </p14:nvContentPartPr>
              <p14:xfrm>
                <a:off x="3254687" y="443593"/>
                <a:ext cx="599760" cy="5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7F1679-929D-45ED-9AE8-5F478788B4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6047" y="434593"/>
                  <a:ext cx="61740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97E74E-4CF4-4FA3-9E86-4F406A0649CB}"/>
              </a:ext>
            </a:extLst>
          </p:cNvPr>
          <p:cNvGrpSpPr/>
          <p:nvPr/>
        </p:nvGrpSpPr>
        <p:grpSpPr>
          <a:xfrm>
            <a:off x="1444967" y="1143433"/>
            <a:ext cx="4641840" cy="930240"/>
            <a:chOff x="1444967" y="1143433"/>
            <a:chExt cx="4641840" cy="93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416C7D-368B-4C24-8614-13F1F7937EE1}"/>
                    </a:ext>
                  </a:extLst>
                </p14:cNvPr>
                <p14:cNvContentPartPr/>
                <p14:nvPr/>
              </p14:nvContentPartPr>
              <p14:xfrm>
                <a:off x="1444967" y="1217233"/>
                <a:ext cx="233280" cy="36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416C7D-368B-4C24-8614-13F1F7937E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36327" y="1208233"/>
                  <a:ext cx="2509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D8230F-2CC2-4FCF-92EA-5E9DFD6CBAC6}"/>
                    </a:ext>
                  </a:extLst>
                </p14:cNvPr>
                <p14:cNvContentPartPr/>
                <p14:nvPr/>
              </p14:nvContentPartPr>
              <p14:xfrm>
                <a:off x="1877327" y="1240993"/>
                <a:ext cx="130320" cy="17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D8230F-2CC2-4FCF-92EA-5E9DFD6CBA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68327" y="1232353"/>
                  <a:ext cx="147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6717CD-0E0B-450D-A40B-23505451F3A2}"/>
                    </a:ext>
                  </a:extLst>
                </p14:cNvPr>
                <p14:cNvContentPartPr/>
                <p14:nvPr/>
              </p14:nvContentPartPr>
              <p14:xfrm>
                <a:off x="1963007" y="1219393"/>
                <a:ext cx="72360" cy="311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6717CD-0E0B-450D-A40B-23505451F3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54367" y="1210753"/>
                  <a:ext cx="90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AEB869B-4AD2-4FA3-8C0E-D9E33B3599AD}"/>
                    </a:ext>
                  </a:extLst>
                </p14:cNvPr>
                <p14:cNvContentPartPr/>
                <p14:nvPr/>
              </p14:nvContentPartPr>
              <p14:xfrm>
                <a:off x="2204207" y="1203193"/>
                <a:ext cx="257400" cy="357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AEB869B-4AD2-4FA3-8C0E-D9E33B3599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95567" y="1194193"/>
                  <a:ext cx="2750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8A3BE5-FC2C-4ED7-9623-C3FD8BBB9FCA}"/>
                    </a:ext>
                  </a:extLst>
                </p14:cNvPr>
                <p14:cNvContentPartPr/>
                <p14:nvPr/>
              </p14:nvContentPartPr>
              <p14:xfrm>
                <a:off x="2528927" y="1460593"/>
                <a:ext cx="42480" cy="64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8A3BE5-FC2C-4ED7-9623-C3FD8BBB9F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20287" y="1451593"/>
                  <a:ext cx="60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929E5A-4385-43F4-8110-C028F2BCC251}"/>
                    </a:ext>
                  </a:extLst>
                </p14:cNvPr>
                <p14:cNvContentPartPr/>
                <p14:nvPr/>
              </p14:nvContentPartPr>
              <p14:xfrm>
                <a:off x="2751407" y="1290673"/>
                <a:ext cx="213120" cy="262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929E5A-4385-43F4-8110-C028F2BCC2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42767" y="1282033"/>
                  <a:ext cx="230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A0FB54-E4C0-471F-8401-09B99E602CC3}"/>
                    </a:ext>
                  </a:extLst>
                </p14:cNvPr>
                <p14:cNvContentPartPr/>
                <p14:nvPr/>
              </p14:nvContentPartPr>
              <p14:xfrm>
                <a:off x="3175127" y="1328473"/>
                <a:ext cx="320760" cy="17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A0FB54-E4C0-471F-8401-09B99E602C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66487" y="1319833"/>
                  <a:ext cx="338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090967-0D87-4CC0-89A5-E0AEC761A4B7}"/>
                    </a:ext>
                  </a:extLst>
                </p14:cNvPr>
                <p14:cNvContentPartPr/>
                <p14:nvPr/>
              </p14:nvContentPartPr>
              <p14:xfrm>
                <a:off x="3303647" y="1175113"/>
                <a:ext cx="69480" cy="27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090967-0D87-4CC0-89A5-E0AEC761A4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94647" y="1166113"/>
                  <a:ext cx="8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986A65-5AAD-4BDF-9693-291A6C8FA610}"/>
                    </a:ext>
                  </a:extLst>
                </p14:cNvPr>
                <p14:cNvContentPartPr/>
                <p14:nvPr/>
              </p14:nvContentPartPr>
              <p14:xfrm>
                <a:off x="3158207" y="1492273"/>
                <a:ext cx="259560" cy="48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986A65-5AAD-4BDF-9693-291A6C8FA6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49567" y="1483633"/>
                  <a:ext cx="277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1B603A9-06DE-4407-BC98-460937ED8545}"/>
                    </a:ext>
                  </a:extLst>
                </p14:cNvPr>
                <p14:cNvContentPartPr/>
                <p14:nvPr/>
              </p14:nvContentPartPr>
              <p14:xfrm>
                <a:off x="3745367" y="1146673"/>
                <a:ext cx="323280" cy="349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1B603A9-06DE-4407-BC98-460937ED85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36727" y="1137673"/>
                  <a:ext cx="3409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96E7283-D866-467E-B3B3-0246992BF599}"/>
                    </a:ext>
                  </a:extLst>
                </p14:cNvPr>
                <p14:cNvContentPartPr/>
                <p14:nvPr/>
              </p14:nvContentPartPr>
              <p14:xfrm>
                <a:off x="3697127" y="1301113"/>
                <a:ext cx="369360" cy="60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96E7283-D866-467E-B3B3-0246992BF5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88487" y="1292113"/>
                  <a:ext cx="387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9EC7FCE-F7F9-4D4B-8ECA-AE17B2C78827}"/>
                    </a:ext>
                  </a:extLst>
                </p14:cNvPr>
                <p14:cNvContentPartPr/>
                <p14:nvPr/>
              </p14:nvContentPartPr>
              <p14:xfrm>
                <a:off x="3982967" y="1374193"/>
                <a:ext cx="288720" cy="18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9EC7FCE-F7F9-4D4B-8ECA-AE17B2C788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74327" y="1365553"/>
                  <a:ext cx="306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21AC4B-8C4C-46BD-AB5D-6178219E3371}"/>
                    </a:ext>
                  </a:extLst>
                </p14:cNvPr>
                <p14:cNvContentPartPr/>
                <p14:nvPr/>
              </p14:nvContentPartPr>
              <p14:xfrm>
                <a:off x="4255487" y="1365913"/>
                <a:ext cx="164880" cy="37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21AC4B-8C4C-46BD-AB5D-6178219E33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46847" y="1357273"/>
                  <a:ext cx="1825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A8763D-919D-4D30-A954-3119142F7588}"/>
                    </a:ext>
                  </a:extLst>
                </p14:cNvPr>
                <p14:cNvContentPartPr/>
                <p14:nvPr/>
              </p14:nvContentPartPr>
              <p14:xfrm>
                <a:off x="4360247" y="1587673"/>
                <a:ext cx="327600" cy="192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A8763D-919D-4D30-A954-3119142F75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51247" y="1579033"/>
                  <a:ext cx="345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F2CABC3-DA95-4669-ABB4-74A8945D909D}"/>
                    </a:ext>
                  </a:extLst>
                </p14:cNvPr>
                <p14:cNvContentPartPr/>
                <p14:nvPr/>
              </p14:nvContentPartPr>
              <p14:xfrm>
                <a:off x="4789367" y="1384993"/>
                <a:ext cx="24120" cy="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F2CABC3-DA95-4669-ABB4-74A8945D90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80727" y="1375993"/>
                  <a:ext cx="41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645C0CA-128A-4311-874C-8DF16E1A4516}"/>
                    </a:ext>
                  </a:extLst>
                </p14:cNvPr>
                <p14:cNvContentPartPr/>
                <p14:nvPr/>
              </p14:nvContentPartPr>
              <p14:xfrm>
                <a:off x="5092847" y="1143433"/>
                <a:ext cx="319320" cy="293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645C0CA-128A-4311-874C-8DF16E1A45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83847" y="1134433"/>
                  <a:ext cx="3369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221691-F9B3-4A8F-AC05-53D8A9635B3D}"/>
                    </a:ext>
                  </a:extLst>
                </p14:cNvPr>
                <p14:cNvContentPartPr/>
                <p14:nvPr/>
              </p14:nvContentPartPr>
              <p14:xfrm>
                <a:off x="5478767" y="1350073"/>
                <a:ext cx="6480" cy="60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221691-F9B3-4A8F-AC05-53D8A9635B3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70127" y="1341073"/>
                  <a:ext cx="24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C3329B-A136-4AA8-A702-35C7F4C4F23B}"/>
                    </a:ext>
                  </a:extLst>
                </p14:cNvPr>
                <p14:cNvContentPartPr/>
                <p14:nvPr/>
              </p14:nvContentPartPr>
              <p14:xfrm>
                <a:off x="5700887" y="1179793"/>
                <a:ext cx="3600" cy="216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C3329B-A136-4AA8-A702-35C7F4C4F2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91887" y="1170793"/>
                  <a:ext cx="21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9CCF7F-19B0-485B-A58A-6DDCABD2C29F}"/>
                    </a:ext>
                  </a:extLst>
                </p14:cNvPr>
                <p14:cNvContentPartPr/>
                <p14:nvPr/>
              </p14:nvContentPartPr>
              <p14:xfrm>
                <a:off x="5175287" y="1541593"/>
                <a:ext cx="585000" cy="74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9CCF7F-19B0-485B-A58A-6DDCABD2C2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66647" y="1532953"/>
                  <a:ext cx="602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EECE765-1D82-4F81-B12F-250631A13F57}"/>
                    </a:ext>
                  </a:extLst>
                </p14:cNvPr>
                <p14:cNvContentPartPr/>
                <p14:nvPr/>
              </p14:nvContentPartPr>
              <p14:xfrm>
                <a:off x="5259887" y="1608913"/>
                <a:ext cx="618480" cy="464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EECE765-1D82-4F81-B12F-250631A13F5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50887" y="1600273"/>
                  <a:ext cx="6361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58EC0A6-9DF0-4AE0-9721-BEBB758E883B}"/>
                    </a:ext>
                  </a:extLst>
                </p14:cNvPr>
                <p14:cNvContentPartPr/>
                <p14:nvPr/>
              </p14:nvContentPartPr>
              <p14:xfrm>
                <a:off x="5414687" y="1806193"/>
                <a:ext cx="329040" cy="171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58EC0A6-9DF0-4AE0-9721-BEBB758E88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06047" y="1797553"/>
                  <a:ext cx="346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DA14C9C-0062-4819-BAE5-6B6B3016F740}"/>
                    </a:ext>
                  </a:extLst>
                </p14:cNvPr>
                <p14:cNvContentPartPr/>
                <p14:nvPr/>
              </p14:nvContentPartPr>
              <p14:xfrm>
                <a:off x="5759927" y="1728433"/>
                <a:ext cx="326880" cy="28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DA14C9C-0062-4819-BAE5-6B6B3016F74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51287" y="1719433"/>
                  <a:ext cx="34452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5538DE-57DC-44A7-8F22-AD2A1143DEAF}"/>
              </a:ext>
            </a:extLst>
          </p:cNvPr>
          <p:cNvGrpSpPr/>
          <p:nvPr/>
        </p:nvGrpSpPr>
        <p:grpSpPr>
          <a:xfrm>
            <a:off x="1450007" y="2365993"/>
            <a:ext cx="2050200" cy="479880"/>
            <a:chOff x="1450007" y="2365993"/>
            <a:chExt cx="205020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DE30B-23CD-4E30-97BD-930D2CF5A3BE}"/>
                    </a:ext>
                  </a:extLst>
                </p14:cNvPr>
                <p14:cNvContentPartPr/>
                <p14:nvPr/>
              </p14:nvContentPartPr>
              <p14:xfrm>
                <a:off x="1450007" y="2365993"/>
                <a:ext cx="231480" cy="39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DE30B-23CD-4E30-97BD-930D2CF5A3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41007" y="2356993"/>
                  <a:ext cx="2491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D0BB494-2CF4-445A-835F-D16C977CB1FC}"/>
                    </a:ext>
                  </a:extLst>
                </p14:cNvPr>
                <p14:cNvContentPartPr/>
                <p14:nvPr/>
              </p14:nvContentPartPr>
              <p14:xfrm>
                <a:off x="1811087" y="2440513"/>
                <a:ext cx="198000" cy="179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D0BB494-2CF4-445A-835F-D16C977CB1F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02087" y="2431513"/>
                  <a:ext cx="215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15FD58-4A65-4AF9-A034-D6FF5E764E3A}"/>
                    </a:ext>
                  </a:extLst>
                </p14:cNvPr>
                <p14:cNvContentPartPr/>
                <p14:nvPr/>
              </p14:nvContentPartPr>
              <p14:xfrm>
                <a:off x="1974887" y="2383993"/>
                <a:ext cx="103680" cy="41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15FD58-4A65-4AF9-A034-D6FF5E764E3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66247" y="2375353"/>
                  <a:ext cx="1213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FC88ACC-5D39-48A6-BFE7-8C9F32C435F6}"/>
                    </a:ext>
                  </a:extLst>
                </p14:cNvPr>
                <p14:cNvContentPartPr/>
                <p14:nvPr/>
              </p14:nvContentPartPr>
              <p14:xfrm>
                <a:off x="2183327" y="2466793"/>
                <a:ext cx="270000" cy="268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FC88ACC-5D39-48A6-BFE7-8C9F32C435F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74687" y="2457793"/>
                  <a:ext cx="287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D7521F-1023-4C27-8E57-CE1C1B17E724}"/>
                    </a:ext>
                  </a:extLst>
                </p14:cNvPr>
                <p14:cNvContentPartPr/>
                <p14:nvPr/>
              </p14:nvContentPartPr>
              <p14:xfrm>
                <a:off x="2588687" y="2676673"/>
                <a:ext cx="8640" cy="55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D7521F-1023-4C27-8E57-CE1C1B17E7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79687" y="2667673"/>
                  <a:ext cx="26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4E55B3-A383-4A74-9C85-100CAF4B12DC}"/>
                    </a:ext>
                  </a:extLst>
                </p14:cNvPr>
                <p14:cNvContentPartPr/>
                <p14:nvPr/>
              </p14:nvContentPartPr>
              <p14:xfrm>
                <a:off x="2819447" y="2458873"/>
                <a:ext cx="288360" cy="280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4E55B3-A383-4A74-9C85-100CAF4B12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10807" y="2449873"/>
                  <a:ext cx="306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80D83F-82D6-4CEC-8B8F-79D97C711A88}"/>
                    </a:ext>
                  </a:extLst>
                </p14:cNvPr>
                <p14:cNvContentPartPr/>
                <p14:nvPr/>
              </p14:nvContentPartPr>
              <p14:xfrm>
                <a:off x="3143087" y="2494513"/>
                <a:ext cx="357120" cy="5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80D83F-82D6-4CEC-8B8F-79D97C711A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34447" y="2485873"/>
                  <a:ext cx="374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461F3D-6F9B-4962-9497-1D17AD3CD87A}"/>
                    </a:ext>
                  </a:extLst>
                </p14:cNvPr>
                <p14:cNvContentPartPr/>
                <p14:nvPr/>
              </p14:nvContentPartPr>
              <p14:xfrm>
                <a:off x="3253607" y="2390833"/>
                <a:ext cx="111960" cy="273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461F3D-6F9B-4962-9497-1D17AD3CD8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44967" y="2382193"/>
                  <a:ext cx="129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AF31544-BAE4-4D10-8EB8-983A41D9D92B}"/>
                    </a:ext>
                  </a:extLst>
                </p14:cNvPr>
                <p14:cNvContentPartPr/>
                <p14:nvPr/>
              </p14:nvContentPartPr>
              <p14:xfrm>
                <a:off x="3131927" y="2813473"/>
                <a:ext cx="275400" cy="32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AF31544-BAE4-4D10-8EB8-983A41D9D92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23287" y="2804473"/>
                  <a:ext cx="2930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FDE018-C527-49BC-8E38-8A60C896E586}"/>
              </a:ext>
            </a:extLst>
          </p:cNvPr>
          <p:cNvGrpSpPr/>
          <p:nvPr/>
        </p:nvGrpSpPr>
        <p:grpSpPr>
          <a:xfrm>
            <a:off x="3739363" y="2255357"/>
            <a:ext cx="2178360" cy="986760"/>
            <a:chOff x="3739363" y="2255357"/>
            <a:chExt cx="217836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2F02E9B-2764-43DE-BF6C-99AAE3E184D7}"/>
                    </a:ext>
                  </a:extLst>
                </p14:cNvPr>
                <p14:cNvContentPartPr/>
                <p14:nvPr/>
              </p14:nvContentPartPr>
              <p14:xfrm>
                <a:off x="3739363" y="2461637"/>
                <a:ext cx="98280" cy="223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2F02E9B-2764-43DE-BF6C-99AAE3E184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30363" y="2452637"/>
                  <a:ext cx="115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967EBE7-15F7-4F1F-8E2A-1FBB5EF5BAA5}"/>
                    </a:ext>
                  </a:extLst>
                </p14:cNvPr>
                <p14:cNvContentPartPr/>
                <p14:nvPr/>
              </p14:nvContentPartPr>
              <p14:xfrm>
                <a:off x="3957523" y="2628317"/>
                <a:ext cx="8640" cy="29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967EBE7-15F7-4F1F-8E2A-1FBB5EF5BAA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48883" y="2619677"/>
                  <a:ext cx="26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0A29B3-D2E1-455D-9426-F919E1027CD1}"/>
                    </a:ext>
                  </a:extLst>
                </p14:cNvPr>
                <p14:cNvContentPartPr/>
                <p14:nvPr/>
              </p14:nvContentPartPr>
              <p14:xfrm>
                <a:off x="4135003" y="2391437"/>
                <a:ext cx="171360" cy="262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0A29B3-D2E1-455D-9426-F919E1027C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26003" y="2382797"/>
                  <a:ext cx="189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D04C4C-1BE6-431F-95DC-5212DDFE4C7E}"/>
                    </a:ext>
                  </a:extLst>
                </p14:cNvPr>
                <p14:cNvContentPartPr/>
                <p14:nvPr/>
              </p14:nvContentPartPr>
              <p14:xfrm>
                <a:off x="4333363" y="2414117"/>
                <a:ext cx="303480" cy="248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D04C4C-1BE6-431F-95DC-5212DDFE4C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24723" y="2405117"/>
                  <a:ext cx="321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2B2A2E-C693-4D91-A1DA-0D614CCB004A}"/>
                    </a:ext>
                  </a:extLst>
                </p14:cNvPr>
                <p14:cNvContentPartPr/>
                <p14:nvPr/>
              </p14:nvContentPartPr>
              <p14:xfrm>
                <a:off x="4826563" y="2382437"/>
                <a:ext cx="170280" cy="236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2B2A2E-C693-4D91-A1DA-0D614CCB00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17923" y="2373797"/>
                  <a:ext cx="187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2425CC8-6025-44DF-B246-6C10B14E9A89}"/>
                    </a:ext>
                  </a:extLst>
                </p14:cNvPr>
                <p14:cNvContentPartPr/>
                <p14:nvPr/>
              </p14:nvContentPartPr>
              <p14:xfrm>
                <a:off x="5092963" y="2325197"/>
                <a:ext cx="320040" cy="293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2425CC8-6025-44DF-B246-6C10B14E9A8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83963" y="2316197"/>
                  <a:ext cx="337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8D517F7-DB86-4D3B-8245-14B8D14EDAD8}"/>
                    </a:ext>
                  </a:extLst>
                </p14:cNvPr>
                <p14:cNvContentPartPr/>
                <p14:nvPr/>
              </p14:nvContentPartPr>
              <p14:xfrm>
                <a:off x="5402203" y="2531477"/>
                <a:ext cx="35640" cy="50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8D517F7-DB86-4D3B-8245-14B8D14EDA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93203" y="2522837"/>
                  <a:ext cx="53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A0F8ABA-FDAA-44E1-B995-04F9C94711A7}"/>
                    </a:ext>
                  </a:extLst>
                </p14:cNvPr>
                <p14:cNvContentPartPr/>
                <p14:nvPr/>
              </p14:nvContentPartPr>
              <p14:xfrm>
                <a:off x="5539723" y="2423837"/>
                <a:ext cx="100800" cy="201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A0F8ABA-FDAA-44E1-B995-04F9C94711A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31083" y="2414837"/>
                  <a:ext cx="118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486907-A3F6-4092-949E-6F782E68D1C2}"/>
                    </a:ext>
                  </a:extLst>
                </p14:cNvPr>
                <p14:cNvContentPartPr/>
                <p14:nvPr/>
              </p14:nvContentPartPr>
              <p14:xfrm>
                <a:off x="5782003" y="2255357"/>
                <a:ext cx="135720" cy="343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486907-A3F6-4092-949E-6F782E68D1C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73003" y="2246357"/>
                  <a:ext cx="1533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573A7A4-077F-4945-B794-2F3D43B58ED0}"/>
                    </a:ext>
                  </a:extLst>
                </p14:cNvPr>
                <p14:cNvContentPartPr/>
                <p14:nvPr/>
              </p14:nvContentPartPr>
              <p14:xfrm>
                <a:off x="4981003" y="2783837"/>
                <a:ext cx="719640" cy="64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573A7A4-077F-4945-B794-2F3D43B58ED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72003" y="2775197"/>
                  <a:ext cx="737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0C8572E-6581-490F-99BA-6D6803B3A991}"/>
                    </a:ext>
                  </a:extLst>
                </p14:cNvPr>
                <p14:cNvContentPartPr/>
                <p14:nvPr/>
              </p14:nvContentPartPr>
              <p14:xfrm>
                <a:off x="5157403" y="2854037"/>
                <a:ext cx="580320" cy="380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0C8572E-6581-490F-99BA-6D6803B3A9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48763" y="2845037"/>
                  <a:ext cx="5979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B60806-1816-43AA-8171-77B5FB1B1703}"/>
                    </a:ext>
                  </a:extLst>
                </p14:cNvPr>
                <p14:cNvContentPartPr/>
                <p14:nvPr/>
              </p14:nvContentPartPr>
              <p14:xfrm>
                <a:off x="5308603" y="3039437"/>
                <a:ext cx="238320" cy="179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B60806-1816-43AA-8171-77B5FB1B17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99603" y="3030797"/>
                  <a:ext cx="255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4919D3-97EB-4331-9825-6B071052711C}"/>
                    </a:ext>
                  </a:extLst>
                </p14:cNvPr>
                <p14:cNvContentPartPr/>
                <p14:nvPr/>
              </p14:nvContentPartPr>
              <p14:xfrm>
                <a:off x="5668963" y="2996237"/>
                <a:ext cx="165600" cy="245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4919D3-97EB-4331-9825-6B071052711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59963" y="2987237"/>
                  <a:ext cx="18324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74F4F29-FA3D-4753-8974-3DC0A61581A8}"/>
              </a:ext>
            </a:extLst>
          </p:cNvPr>
          <p:cNvGrpSpPr/>
          <p:nvPr/>
        </p:nvGrpSpPr>
        <p:grpSpPr>
          <a:xfrm>
            <a:off x="1523563" y="3205757"/>
            <a:ext cx="2575080" cy="393120"/>
            <a:chOff x="1523563" y="3205757"/>
            <a:chExt cx="257508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500F492-D914-42AA-BED7-18ED4A3FDF3A}"/>
                    </a:ext>
                  </a:extLst>
                </p14:cNvPr>
                <p14:cNvContentPartPr/>
                <p14:nvPr/>
              </p14:nvContentPartPr>
              <p14:xfrm>
                <a:off x="1523563" y="3322757"/>
                <a:ext cx="213480" cy="276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500F492-D914-42AA-BED7-18ED4A3FDF3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14923" y="3313757"/>
                  <a:ext cx="231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B991A12-57DD-4473-8795-40BD832A0E28}"/>
                    </a:ext>
                  </a:extLst>
                </p14:cNvPr>
                <p14:cNvContentPartPr/>
                <p14:nvPr/>
              </p14:nvContentPartPr>
              <p14:xfrm>
                <a:off x="1838923" y="3300797"/>
                <a:ext cx="135360" cy="151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B991A12-57DD-4473-8795-40BD832A0E2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29923" y="3292157"/>
                  <a:ext cx="153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197870-EA9A-4EBB-88C7-E7A434AA9B12}"/>
                    </a:ext>
                  </a:extLst>
                </p14:cNvPr>
                <p14:cNvContentPartPr/>
                <p14:nvPr/>
              </p14:nvContentPartPr>
              <p14:xfrm>
                <a:off x="1949083" y="3294677"/>
                <a:ext cx="117360" cy="269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E197870-EA9A-4EBB-88C7-E7A434AA9B1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40083" y="3285677"/>
                  <a:ext cx="135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AF14CC-EA09-4067-8A3D-2AE6B1EA54AA}"/>
                    </a:ext>
                  </a:extLst>
                </p14:cNvPr>
                <p14:cNvContentPartPr/>
                <p14:nvPr/>
              </p14:nvContentPartPr>
              <p14:xfrm>
                <a:off x="2100283" y="3314117"/>
                <a:ext cx="195120" cy="262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AF14CC-EA09-4067-8A3D-2AE6B1EA54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91643" y="3305117"/>
                  <a:ext cx="212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01EAEE2-A49B-49D4-A545-2DB24465DF12}"/>
                    </a:ext>
                  </a:extLst>
                </p14:cNvPr>
                <p14:cNvContentPartPr/>
                <p14:nvPr/>
              </p14:nvContentPartPr>
              <p14:xfrm>
                <a:off x="2371723" y="3539837"/>
                <a:ext cx="5400" cy="17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01EAEE2-A49B-49D4-A545-2DB24465DF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62723" y="3530837"/>
                  <a:ext cx="23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44D48C4-A356-414A-B776-BB1671E260C5}"/>
                    </a:ext>
                  </a:extLst>
                </p14:cNvPr>
                <p14:cNvContentPartPr/>
                <p14:nvPr/>
              </p14:nvContentPartPr>
              <p14:xfrm>
                <a:off x="2471803" y="3365597"/>
                <a:ext cx="231840" cy="207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44D48C4-A356-414A-B776-BB1671E260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63163" y="3356957"/>
                  <a:ext cx="249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02CC90C-C3EE-486F-8B30-D39ACC07CFD8}"/>
                    </a:ext>
                  </a:extLst>
                </p14:cNvPr>
                <p14:cNvContentPartPr/>
                <p14:nvPr/>
              </p14:nvContentPartPr>
              <p14:xfrm>
                <a:off x="2897683" y="3333557"/>
                <a:ext cx="276120" cy="51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02CC90C-C3EE-486F-8B30-D39ACC07CF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89043" y="3324557"/>
                  <a:ext cx="293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C364780-7FD3-4FA6-87C0-8F7D98869B0B}"/>
                    </a:ext>
                  </a:extLst>
                </p14:cNvPr>
                <p14:cNvContentPartPr/>
                <p14:nvPr/>
              </p14:nvContentPartPr>
              <p14:xfrm>
                <a:off x="2984443" y="3205757"/>
                <a:ext cx="90360" cy="29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C364780-7FD3-4FA6-87C0-8F7D98869B0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75443" y="3196757"/>
                  <a:ext cx="1080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132080-C5D5-4DD6-B08C-29060ABAFD0E}"/>
                    </a:ext>
                  </a:extLst>
                </p14:cNvPr>
                <p14:cNvContentPartPr/>
                <p14:nvPr/>
              </p14:nvContentPartPr>
              <p14:xfrm>
                <a:off x="2878243" y="3572597"/>
                <a:ext cx="245160" cy="2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132080-C5D5-4DD6-B08C-29060ABAFD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69243" y="3563957"/>
                  <a:ext cx="262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9D3760C-2AD1-480C-B485-E65DA23E2236}"/>
                    </a:ext>
                  </a:extLst>
                </p14:cNvPr>
                <p14:cNvContentPartPr/>
                <p14:nvPr/>
              </p14:nvContentPartPr>
              <p14:xfrm>
                <a:off x="3334003" y="3328157"/>
                <a:ext cx="112320" cy="203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9D3760C-2AD1-480C-B485-E65DA23E223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25003" y="3319517"/>
                  <a:ext cx="129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24BED4-B71C-41AA-84F9-3B35DB9B1872}"/>
                    </a:ext>
                  </a:extLst>
                </p14:cNvPr>
                <p14:cNvContentPartPr/>
                <p14:nvPr/>
              </p14:nvContentPartPr>
              <p14:xfrm>
                <a:off x="3464683" y="3503477"/>
                <a:ext cx="14760" cy="5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24BED4-B71C-41AA-84F9-3B35DB9B187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55683" y="3494837"/>
                  <a:ext cx="32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62A7004-47AF-49D0-ADA3-C192D7EEBC7D}"/>
                    </a:ext>
                  </a:extLst>
                </p14:cNvPr>
                <p14:cNvContentPartPr/>
                <p14:nvPr/>
              </p14:nvContentPartPr>
              <p14:xfrm>
                <a:off x="3583483" y="3330317"/>
                <a:ext cx="136080" cy="188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62A7004-47AF-49D0-ADA3-C192D7EEBC7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74843" y="3321317"/>
                  <a:ext cx="153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92ECE9-59B3-425A-9C97-0E117B553C64}"/>
                    </a:ext>
                  </a:extLst>
                </p14:cNvPr>
                <p14:cNvContentPartPr/>
                <p14:nvPr/>
              </p14:nvContentPartPr>
              <p14:xfrm>
                <a:off x="3805603" y="3318437"/>
                <a:ext cx="146520" cy="187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92ECE9-59B3-425A-9C97-0E117B553C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96963" y="3309797"/>
                  <a:ext cx="164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2094E0-8327-4E63-8081-98BD94C2D428}"/>
                    </a:ext>
                  </a:extLst>
                </p14:cNvPr>
                <p14:cNvContentPartPr/>
                <p14:nvPr/>
              </p14:nvContentPartPr>
              <p14:xfrm>
                <a:off x="4042843" y="3323477"/>
                <a:ext cx="55800" cy="207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2094E0-8327-4E63-8081-98BD94C2D42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33843" y="3314837"/>
                  <a:ext cx="7344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DEE5129-B43E-4024-A317-1DD7DB25F800}"/>
                  </a:ext>
                </a:extLst>
              </p14:cNvPr>
              <p14:cNvContentPartPr/>
              <p14:nvPr/>
            </p14:nvContentPartPr>
            <p14:xfrm>
              <a:off x="1472443" y="3990917"/>
              <a:ext cx="174600" cy="343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DEE5129-B43E-4024-A317-1DD7DB25F80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463443" y="3981917"/>
                <a:ext cx="192240" cy="36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A6920093-04BB-481A-B268-7D374BA37A1B}"/>
              </a:ext>
            </a:extLst>
          </p:cNvPr>
          <p:cNvGrpSpPr/>
          <p:nvPr/>
        </p:nvGrpSpPr>
        <p:grpSpPr>
          <a:xfrm>
            <a:off x="1719043" y="3924677"/>
            <a:ext cx="1583640" cy="451440"/>
            <a:chOff x="1719043" y="3924677"/>
            <a:chExt cx="158364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24D881-54F0-4881-85C0-5F46DAB01AEB}"/>
                    </a:ext>
                  </a:extLst>
                </p14:cNvPr>
                <p14:cNvContentPartPr/>
                <p14:nvPr/>
              </p14:nvContentPartPr>
              <p14:xfrm>
                <a:off x="1719043" y="3998837"/>
                <a:ext cx="189720" cy="219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24D881-54F0-4881-85C0-5F46DAB01A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10403" y="3990197"/>
                  <a:ext cx="207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44A12BC-6629-43A2-A361-3988EECF1366}"/>
                    </a:ext>
                  </a:extLst>
                </p14:cNvPr>
                <p14:cNvContentPartPr/>
                <p14:nvPr/>
              </p14:nvContentPartPr>
              <p14:xfrm>
                <a:off x="2000563" y="3976877"/>
                <a:ext cx="100080" cy="122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44A12BC-6629-43A2-A361-3988EECF136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91923" y="3968237"/>
                  <a:ext cx="117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D097A19-2A10-4A5F-9C85-173D99CA5961}"/>
                    </a:ext>
                  </a:extLst>
                </p14:cNvPr>
                <p14:cNvContentPartPr/>
                <p14:nvPr/>
              </p14:nvContentPartPr>
              <p14:xfrm>
                <a:off x="2078683" y="3949157"/>
                <a:ext cx="89640" cy="228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D097A19-2A10-4A5F-9C85-173D99CA59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69683" y="3940157"/>
                  <a:ext cx="107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5BE426-71C1-46B3-B590-F4EB6E854C3D}"/>
                    </a:ext>
                  </a:extLst>
                </p14:cNvPr>
                <p14:cNvContentPartPr/>
                <p14:nvPr/>
              </p14:nvContentPartPr>
              <p14:xfrm>
                <a:off x="2211163" y="3986957"/>
                <a:ext cx="222840" cy="187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5BE426-71C1-46B3-B590-F4EB6E854C3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02523" y="3978317"/>
                  <a:ext cx="240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AD66F96-0475-416C-ABE4-B949BC07F237}"/>
                    </a:ext>
                  </a:extLst>
                </p14:cNvPr>
                <p14:cNvContentPartPr/>
                <p14:nvPr/>
              </p14:nvContentPartPr>
              <p14:xfrm>
                <a:off x="2507443" y="4119437"/>
                <a:ext cx="26280" cy="60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AD66F96-0475-416C-ABE4-B949BC07F2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98443" y="4110437"/>
                  <a:ext cx="43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D34F1B0-C904-4B29-86E0-60E33D60E21D}"/>
                    </a:ext>
                  </a:extLst>
                </p14:cNvPr>
                <p14:cNvContentPartPr/>
                <p14:nvPr/>
              </p14:nvContentPartPr>
              <p14:xfrm>
                <a:off x="2597803" y="3970037"/>
                <a:ext cx="134640" cy="218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D34F1B0-C904-4B29-86E0-60E33D60E21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89163" y="3961397"/>
                  <a:ext cx="152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73EA3FA-F4AA-4C47-A350-12F3FAECFD94}"/>
                    </a:ext>
                  </a:extLst>
                </p14:cNvPr>
                <p14:cNvContentPartPr/>
                <p14:nvPr/>
              </p14:nvContentPartPr>
              <p14:xfrm>
                <a:off x="2815603" y="3972197"/>
                <a:ext cx="158040" cy="18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73EA3FA-F4AA-4C47-A350-12F3FAECFD9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06603" y="3963557"/>
                  <a:ext cx="175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533395F-3F99-44CB-A393-6594F972955C}"/>
                    </a:ext>
                  </a:extLst>
                </p14:cNvPr>
                <p14:cNvContentPartPr/>
                <p14:nvPr/>
              </p14:nvContentPartPr>
              <p14:xfrm>
                <a:off x="3072643" y="3924677"/>
                <a:ext cx="154800" cy="24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533395F-3F99-44CB-A393-6594F972955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64003" y="3915677"/>
                  <a:ext cx="172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2AF549-2D4B-4492-9D1A-E888D6DD21D1}"/>
                    </a:ext>
                  </a:extLst>
                </p14:cNvPr>
                <p14:cNvContentPartPr/>
                <p14:nvPr/>
              </p14:nvContentPartPr>
              <p14:xfrm>
                <a:off x="3211243" y="4144637"/>
                <a:ext cx="91440" cy="231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2AF549-2D4B-4492-9D1A-E888D6DD21D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02603" y="4135637"/>
                  <a:ext cx="10908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4B1C487-9AD8-4898-8540-5192AD1F06D9}"/>
              </a:ext>
            </a:extLst>
          </p:cNvPr>
          <p:cNvGrpSpPr/>
          <p:nvPr/>
        </p:nvGrpSpPr>
        <p:grpSpPr>
          <a:xfrm>
            <a:off x="3488443" y="3813797"/>
            <a:ext cx="1644120" cy="417600"/>
            <a:chOff x="3488443" y="3813797"/>
            <a:chExt cx="164412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ECF68E-0D50-4B3F-8E7D-805BB97D76C9}"/>
                    </a:ext>
                  </a:extLst>
                </p14:cNvPr>
                <p14:cNvContentPartPr/>
                <p14:nvPr/>
              </p14:nvContentPartPr>
              <p14:xfrm>
                <a:off x="3488443" y="3929357"/>
                <a:ext cx="188280" cy="240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ECF68E-0D50-4B3F-8E7D-805BB97D76C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79803" y="3920357"/>
                  <a:ext cx="205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DE43217-E7C8-4850-A7A9-0FAB4A8031A2}"/>
                    </a:ext>
                  </a:extLst>
                </p14:cNvPr>
                <p14:cNvContentPartPr/>
                <p14:nvPr/>
              </p14:nvContentPartPr>
              <p14:xfrm>
                <a:off x="3737563" y="3949157"/>
                <a:ext cx="120240" cy="93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DE43217-E7C8-4850-A7A9-0FAB4A8031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28563" y="3940517"/>
                  <a:ext cx="137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84FF660-FF8B-4B34-93AC-3F9DE96F8ED7}"/>
                    </a:ext>
                  </a:extLst>
                </p14:cNvPr>
                <p14:cNvContentPartPr/>
                <p14:nvPr/>
              </p14:nvContentPartPr>
              <p14:xfrm>
                <a:off x="3830443" y="3937637"/>
                <a:ext cx="96480" cy="18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84FF660-FF8B-4B34-93AC-3F9DE96F8E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21443" y="3928637"/>
                  <a:ext cx="114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6B2C1E4-0BA9-4965-BE1F-E80BBF3725A0}"/>
                    </a:ext>
                  </a:extLst>
                </p14:cNvPr>
                <p14:cNvContentPartPr/>
                <p14:nvPr/>
              </p14:nvContentPartPr>
              <p14:xfrm>
                <a:off x="3993163" y="3895877"/>
                <a:ext cx="175680" cy="238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6B2C1E4-0BA9-4965-BE1F-E80BBF3725A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84163" y="3887237"/>
                  <a:ext cx="1933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467DE7-F85F-4AB3-942F-FAAD99E47A8D}"/>
                    </a:ext>
                  </a:extLst>
                </p14:cNvPr>
                <p14:cNvContentPartPr/>
                <p14:nvPr/>
              </p14:nvContentPartPr>
              <p14:xfrm>
                <a:off x="4160923" y="4099277"/>
                <a:ext cx="17280" cy="49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467DE7-F85F-4AB3-942F-FAAD99E47A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52283" y="4090637"/>
                  <a:ext cx="34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185D5A-FADC-4F0B-BBA7-FA1326106ACA}"/>
                    </a:ext>
                  </a:extLst>
                </p14:cNvPr>
                <p14:cNvContentPartPr/>
                <p14:nvPr/>
              </p14:nvContentPartPr>
              <p14:xfrm>
                <a:off x="4304563" y="3917117"/>
                <a:ext cx="161280" cy="100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185D5A-FADC-4F0B-BBA7-FA1326106AC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95923" y="3908477"/>
                  <a:ext cx="178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42883AE-26CC-478F-A1CE-C29A191F9A1B}"/>
                    </a:ext>
                  </a:extLst>
                </p14:cNvPr>
                <p14:cNvContentPartPr/>
                <p14:nvPr/>
              </p14:nvContentPartPr>
              <p14:xfrm>
                <a:off x="4357123" y="3899837"/>
                <a:ext cx="125280" cy="231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42883AE-26CC-478F-A1CE-C29A191F9A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48483" y="3890837"/>
                  <a:ext cx="142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D06C580-91BC-4575-A472-E623C1E90596}"/>
                    </a:ext>
                  </a:extLst>
                </p14:cNvPr>
                <p14:cNvContentPartPr/>
                <p14:nvPr/>
              </p14:nvContentPartPr>
              <p14:xfrm>
                <a:off x="4513723" y="3915677"/>
                <a:ext cx="164880" cy="176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D06C580-91BC-4575-A472-E623C1E905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04723" y="3906677"/>
                  <a:ext cx="182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25C4E3A-5746-4A91-95BA-D3B76E24E10E}"/>
                    </a:ext>
                  </a:extLst>
                </p14:cNvPr>
                <p14:cNvContentPartPr/>
                <p14:nvPr/>
              </p14:nvContentPartPr>
              <p14:xfrm>
                <a:off x="4802083" y="3931877"/>
                <a:ext cx="50760" cy="176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25C4E3A-5746-4A91-95BA-D3B76E24E1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93083" y="3923237"/>
                  <a:ext cx="68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7924E04-6C07-482B-9567-D5C6B8B0E288}"/>
                    </a:ext>
                  </a:extLst>
                </p14:cNvPr>
                <p14:cNvContentPartPr/>
                <p14:nvPr/>
              </p14:nvContentPartPr>
              <p14:xfrm>
                <a:off x="4972723" y="3813797"/>
                <a:ext cx="159840" cy="417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7924E04-6C07-482B-9567-D5C6B8B0E28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64083" y="3805157"/>
                  <a:ext cx="177480" cy="43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289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03A2BC-799E-415C-BCFE-705E4B7E8272}"/>
                  </a:ext>
                </a:extLst>
              </p14:cNvPr>
              <p14:cNvContentPartPr/>
              <p14:nvPr/>
            </p14:nvContentPartPr>
            <p14:xfrm>
              <a:off x="375919" y="412558"/>
              <a:ext cx="233640" cy="226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03A2BC-799E-415C-BCFE-705E4B7E82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279" y="403558"/>
                <a:ext cx="2512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499B92-BC39-4169-B03C-74B75C5BC6AF}"/>
                  </a:ext>
                </a:extLst>
              </p14:cNvPr>
              <p14:cNvContentPartPr/>
              <p14:nvPr/>
            </p14:nvContentPartPr>
            <p14:xfrm>
              <a:off x="789199" y="625318"/>
              <a:ext cx="3600" cy="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499B92-BC39-4169-B03C-74B75C5BC6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559" y="616678"/>
                <a:ext cx="212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13FDAC-5523-42C8-9CDC-61E60CADAD0F}"/>
                  </a:ext>
                </a:extLst>
              </p14:cNvPr>
              <p14:cNvContentPartPr/>
              <p14:nvPr/>
            </p14:nvContentPartPr>
            <p14:xfrm>
              <a:off x="1124719" y="450718"/>
              <a:ext cx="151920" cy="28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13FDAC-5523-42C8-9CDC-61E60CADAD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6079" y="441718"/>
                <a:ext cx="16956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A597F9B-C6BF-4CA4-83C3-453FA98B7A97}"/>
              </a:ext>
            </a:extLst>
          </p:cNvPr>
          <p:cNvGrpSpPr/>
          <p:nvPr/>
        </p:nvGrpSpPr>
        <p:grpSpPr>
          <a:xfrm>
            <a:off x="1427119" y="430198"/>
            <a:ext cx="1653840" cy="468720"/>
            <a:chOff x="1427119" y="430198"/>
            <a:chExt cx="165384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AD1ED4-6235-41CC-ABFC-B75EDFC1F547}"/>
                    </a:ext>
                  </a:extLst>
                </p14:cNvPr>
                <p14:cNvContentPartPr/>
                <p14:nvPr/>
              </p14:nvContentPartPr>
              <p14:xfrm>
                <a:off x="1427119" y="452518"/>
                <a:ext cx="234000" cy="300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AD1ED4-6235-41CC-ABFC-B75EDFC1F5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8479" y="443518"/>
                  <a:ext cx="251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B4554B4-5C84-4F50-AC1A-C935DD306F80}"/>
                    </a:ext>
                  </a:extLst>
                </p14:cNvPr>
                <p14:cNvContentPartPr/>
                <p14:nvPr/>
              </p14:nvContentPartPr>
              <p14:xfrm>
                <a:off x="1724839" y="492838"/>
                <a:ext cx="163800" cy="116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B4554B4-5C84-4F50-AC1A-C935DD306F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16199" y="483838"/>
                  <a:ext cx="181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5E610C-6683-4FF2-85CC-5BCB21198943}"/>
                    </a:ext>
                  </a:extLst>
                </p14:cNvPr>
                <p14:cNvContentPartPr/>
                <p14:nvPr/>
              </p14:nvContentPartPr>
              <p14:xfrm>
                <a:off x="1833199" y="430198"/>
                <a:ext cx="166320" cy="28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5E610C-6683-4FF2-85CC-5BCB211989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4559" y="421198"/>
                  <a:ext cx="183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CAD103-FD88-4765-96B8-5F4081E76F1E}"/>
                    </a:ext>
                  </a:extLst>
                </p14:cNvPr>
                <p14:cNvContentPartPr/>
                <p14:nvPr/>
              </p14:nvContentPartPr>
              <p14:xfrm>
                <a:off x="1995199" y="452518"/>
                <a:ext cx="319320" cy="263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CAD103-FD88-4765-96B8-5F4081E76F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6559" y="443878"/>
                  <a:ext cx="336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0A1F69-8F36-4F5A-A022-FF35885087C2}"/>
                    </a:ext>
                  </a:extLst>
                </p14:cNvPr>
                <p14:cNvContentPartPr/>
                <p14:nvPr/>
              </p14:nvContentPartPr>
              <p14:xfrm>
                <a:off x="2391919" y="658438"/>
                <a:ext cx="25920" cy="69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0A1F69-8F36-4F5A-A022-FF35885087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3279" y="649798"/>
                  <a:ext cx="43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BB9FD9-BA53-4680-B8E6-D21BE8E63401}"/>
                    </a:ext>
                  </a:extLst>
                </p14:cNvPr>
                <p14:cNvContentPartPr/>
                <p14:nvPr/>
              </p14:nvContentPartPr>
              <p14:xfrm>
                <a:off x="2558959" y="482758"/>
                <a:ext cx="314280" cy="226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BB9FD9-BA53-4680-B8E6-D21BE8E634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0319" y="473758"/>
                  <a:ext cx="331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0D688A-2931-4191-BEA6-A55F46CAEF16}"/>
                    </a:ext>
                  </a:extLst>
                </p14:cNvPr>
                <p14:cNvContentPartPr/>
                <p14:nvPr/>
              </p14:nvContentPartPr>
              <p14:xfrm>
                <a:off x="2981959" y="730798"/>
                <a:ext cx="99000" cy="168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0D688A-2931-4191-BEA6-A55F46CAEF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2959" y="721798"/>
                  <a:ext cx="11664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C4723C-DC50-46DF-9D8C-7CDCF7205519}"/>
              </a:ext>
            </a:extLst>
          </p:cNvPr>
          <p:cNvGrpSpPr/>
          <p:nvPr/>
        </p:nvGrpSpPr>
        <p:grpSpPr>
          <a:xfrm>
            <a:off x="3246199" y="283678"/>
            <a:ext cx="1558080" cy="482400"/>
            <a:chOff x="3246199" y="283678"/>
            <a:chExt cx="155808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AD0D18-AD3E-443B-9456-7A04C67CB334}"/>
                    </a:ext>
                  </a:extLst>
                </p14:cNvPr>
                <p14:cNvContentPartPr/>
                <p14:nvPr/>
              </p14:nvContentPartPr>
              <p14:xfrm>
                <a:off x="3246199" y="443878"/>
                <a:ext cx="220680" cy="283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AD0D18-AD3E-443B-9456-7A04C67CB3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37559" y="434878"/>
                  <a:ext cx="238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90941D-1FEA-46D6-9DA2-0FB5FD7479A9}"/>
                    </a:ext>
                  </a:extLst>
                </p14:cNvPr>
                <p14:cNvContentPartPr/>
                <p14:nvPr/>
              </p14:nvContentPartPr>
              <p14:xfrm>
                <a:off x="3593959" y="458278"/>
                <a:ext cx="133920" cy="131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90941D-1FEA-46D6-9DA2-0FB5FD7479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85319" y="449638"/>
                  <a:ext cx="151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0EA0457-5E6A-4622-8F4B-43D8A1546543}"/>
                    </a:ext>
                  </a:extLst>
                </p14:cNvPr>
                <p14:cNvContentPartPr/>
                <p14:nvPr/>
              </p14:nvContentPartPr>
              <p14:xfrm>
                <a:off x="3655159" y="390238"/>
                <a:ext cx="169560" cy="309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0EA0457-5E6A-4622-8F4B-43D8A15465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6159" y="381238"/>
                  <a:ext cx="187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EFA358-366C-4433-847C-E2EF7F394B41}"/>
                    </a:ext>
                  </a:extLst>
                </p14:cNvPr>
                <p14:cNvContentPartPr/>
                <p14:nvPr/>
              </p14:nvContentPartPr>
              <p14:xfrm>
                <a:off x="3877279" y="420838"/>
                <a:ext cx="217080" cy="28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EFA358-366C-4433-847C-E2EF7F394B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8639" y="412198"/>
                  <a:ext cx="234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297A0F-7404-413F-96B6-AB61B9E1212F}"/>
                    </a:ext>
                  </a:extLst>
                </p14:cNvPr>
                <p14:cNvContentPartPr/>
                <p14:nvPr/>
              </p14:nvContentPartPr>
              <p14:xfrm>
                <a:off x="4199479" y="680758"/>
                <a:ext cx="25920" cy="4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297A0F-7404-413F-96B6-AB61B9E121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0479" y="672118"/>
                  <a:ext cx="43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C10547-6FC2-4D83-B861-3EF14EF4BF54}"/>
                    </a:ext>
                  </a:extLst>
                </p14:cNvPr>
                <p14:cNvContentPartPr/>
                <p14:nvPr/>
              </p14:nvContentPartPr>
              <p14:xfrm>
                <a:off x="4311799" y="402118"/>
                <a:ext cx="205200" cy="265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C10547-6FC2-4D83-B861-3EF14EF4BF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02799" y="393118"/>
                  <a:ext cx="2228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0D3D1C-D531-4784-90C4-D8E5FFAB2235}"/>
                    </a:ext>
                  </a:extLst>
                </p14:cNvPr>
                <p14:cNvContentPartPr/>
                <p14:nvPr/>
              </p14:nvContentPartPr>
              <p14:xfrm>
                <a:off x="4656679" y="283678"/>
                <a:ext cx="147600" cy="48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0D3D1C-D531-4784-90C4-D8E5FFAB22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47679" y="274678"/>
                  <a:ext cx="165240" cy="50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A41B8F-7FF2-4832-8497-8E841EB538CF}"/>
              </a:ext>
            </a:extLst>
          </p:cNvPr>
          <p:cNvGrpSpPr/>
          <p:nvPr/>
        </p:nvGrpSpPr>
        <p:grpSpPr>
          <a:xfrm>
            <a:off x="5352559" y="154798"/>
            <a:ext cx="1213560" cy="541800"/>
            <a:chOff x="5352559" y="154798"/>
            <a:chExt cx="121356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D4B8D1-C96D-420F-9AD8-A1A51E89812B}"/>
                    </a:ext>
                  </a:extLst>
                </p14:cNvPr>
                <p14:cNvContentPartPr/>
                <p14:nvPr/>
              </p14:nvContentPartPr>
              <p14:xfrm>
                <a:off x="5352559" y="534958"/>
                <a:ext cx="303840" cy="16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D4B8D1-C96D-420F-9AD8-A1A51E8981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43919" y="525958"/>
                  <a:ext cx="321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12FED9-832E-45B0-91EC-1A4DD1E1EA14}"/>
                    </a:ext>
                  </a:extLst>
                </p14:cNvPr>
                <p14:cNvContentPartPr/>
                <p14:nvPr/>
              </p14:nvContentPartPr>
              <p14:xfrm>
                <a:off x="5668279" y="231478"/>
                <a:ext cx="232560" cy="420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12FED9-832E-45B0-91EC-1A4DD1E1EA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59279" y="222478"/>
                  <a:ext cx="2502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8F67C7-C2C3-4D7B-BD83-590B24AD7EA5}"/>
                    </a:ext>
                  </a:extLst>
                </p14:cNvPr>
                <p14:cNvContentPartPr/>
                <p14:nvPr/>
              </p14:nvContentPartPr>
              <p14:xfrm>
                <a:off x="5920999" y="511918"/>
                <a:ext cx="150840" cy="11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8F67C7-C2C3-4D7B-BD83-590B24AD7E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11999" y="503278"/>
                  <a:ext cx="168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623BB2-6F20-4D96-B349-CA1C62AC1766}"/>
                    </a:ext>
                  </a:extLst>
                </p14:cNvPr>
                <p14:cNvContentPartPr/>
                <p14:nvPr/>
              </p14:nvContentPartPr>
              <p14:xfrm>
                <a:off x="6285679" y="154798"/>
                <a:ext cx="276480" cy="491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623BB2-6F20-4D96-B349-CA1C62AC17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76679" y="145798"/>
                  <a:ext cx="2941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0042DA-85E4-44B6-9523-107572FEA528}"/>
                    </a:ext>
                  </a:extLst>
                </p14:cNvPr>
                <p14:cNvContentPartPr/>
                <p14:nvPr/>
              </p14:nvContentPartPr>
              <p14:xfrm>
                <a:off x="6135919" y="493198"/>
                <a:ext cx="430200" cy="84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0042DA-85E4-44B6-9523-107572FEA5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26919" y="484198"/>
                  <a:ext cx="4478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0847A5-9777-4CED-A5E2-E92D07454038}"/>
              </a:ext>
            </a:extLst>
          </p:cNvPr>
          <p:cNvGrpSpPr/>
          <p:nvPr/>
        </p:nvGrpSpPr>
        <p:grpSpPr>
          <a:xfrm>
            <a:off x="6781759" y="458278"/>
            <a:ext cx="313560" cy="216360"/>
            <a:chOff x="6781759" y="458278"/>
            <a:chExt cx="3135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CA92A1-E2C2-4DB3-AFE6-98A70EFE7D91}"/>
                    </a:ext>
                  </a:extLst>
                </p14:cNvPr>
                <p14:cNvContentPartPr/>
                <p14:nvPr/>
              </p14:nvContentPartPr>
              <p14:xfrm>
                <a:off x="6781759" y="458278"/>
                <a:ext cx="170640" cy="212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CA92A1-E2C2-4DB3-AFE6-98A70EFE7D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73119" y="449638"/>
                  <a:ext cx="188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53E3FF-13CA-4A22-AB03-ED461AA3E41D}"/>
                    </a:ext>
                  </a:extLst>
                </p14:cNvPr>
                <p14:cNvContentPartPr/>
                <p14:nvPr/>
              </p14:nvContentPartPr>
              <p14:xfrm>
                <a:off x="6958879" y="487438"/>
                <a:ext cx="136440" cy="18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53E3FF-13CA-4A22-AB03-ED461AA3E4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49879" y="478438"/>
                  <a:ext cx="1540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3201-F256-4D03-BB28-19FE7A7BB8CF}"/>
              </a:ext>
            </a:extLst>
          </p:cNvPr>
          <p:cNvGrpSpPr/>
          <p:nvPr/>
        </p:nvGrpSpPr>
        <p:grpSpPr>
          <a:xfrm>
            <a:off x="7573759" y="104758"/>
            <a:ext cx="2170080" cy="624240"/>
            <a:chOff x="7573759" y="104758"/>
            <a:chExt cx="2170080" cy="62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A82851-96CB-43EC-B3DC-731D079A32AB}"/>
                    </a:ext>
                  </a:extLst>
                </p14:cNvPr>
                <p14:cNvContentPartPr/>
                <p14:nvPr/>
              </p14:nvContentPartPr>
              <p14:xfrm>
                <a:off x="7573759" y="464758"/>
                <a:ext cx="144720" cy="17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A82851-96CB-43EC-B3DC-731D079A32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65119" y="455758"/>
                  <a:ext cx="162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034FBB5-1A6F-4A0C-9167-F28D05B0F127}"/>
                    </a:ext>
                  </a:extLst>
                </p14:cNvPr>
                <p14:cNvContentPartPr/>
                <p14:nvPr/>
              </p14:nvContentPartPr>
              <p14:xfrm>
                <a:off x="7796959" y="530998"/>
                <a:ext cx="124200" cy="113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034FBB5-1A6F-4A0C-9167-F28D05B0F1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87959" y="522358"/>
                  <a:ext cx="141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FA39314-9375-409A-9DC7-8F14A9450CE8}"/>
                    </a:ext>
                  </a:extLst>
                </p14:cNvPr>
                <p14:cNvContentPartPr/>
                <p14:nvPr/>
              </p14:nvContentPartPr>
              <p14:xfrm>
                <a:off x="8040319" y="546118"/>
                <a:ext cx="181800" cy="149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FA39314-9375-409A-9DC7-8F14A9450C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31319" y="537478"/>
                  <a:ext cx="19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FD91CB-AB52-4499-B86A-DB8AC1A1F763}"/>
                    </a:ext>
                  </a:extLst>
                </p14:cNvPr>
                <p14:cNvContentPartPr/>
                <p14:nvPr/>
              </p14:nvContentPartPr>
              <p14:xfrm>
                <a:off x="8401039" y="104758"/>
                <a:ext cx="308880" cy="624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FD91CB-AB52-4499-B86A-DB8AC1A1F76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92399" y="96118"/>
                  <a:ext cx="32652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5E314A1-D9DF-40F6-9ADE-52E9BE5407BA}"/>
                    </a:ext>
                  </a:extLst>
                </p14:cNvPr>
                <p14:cNvContentPartPr/>
                <p14:nvPr/>
              </p14:nvContentPartPr>
              <p14:xfrm>
                <a:off x="8384479" y="548998"/>
                <a:ext cx="201960" cy="25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5E314A1-D9DF-40F6-9ADE-52E9BE5407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75839" y="539998"/>
                  <a:ext cx="219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79443C-31FB-4251-BD81-65D131C37FC5}"/>
                    </a:ext>
                  </a:extLst>
                </p14:cNvPr>
                <p14:cNvContentPartPr/>
                <p14:nvPr/>
              </p14:nvContentPartPr>
              <p14:xfrm>
                <a:off x="8610919" y="530998"/>
                <a:ext cx="46440" cy="92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79443C-31FB-4251-BD81-65D131C37F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02279" y="522358"/>
                  <a:ext cx="64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851F2B-D454-4883-BE43-399C0C4D4C2F}"/>
                    </a:ext>
                  </a:extLst>
                </p14:cNvPr>
                <p14:cNvContentPartPr/>
                <p14:nvPr/>
              </p14:nvContentPartPr>
              <p14:xfrm>
                <a:off x="8689399" y="283678"/>
                <a:ext cx="406800" cy="356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851F2B-D454-4883-BE43-399C0C4D4C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80759" y="274678"/>
                  <a:ext cx="4244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6AE475-4664-4FB6-8EC9-9CBB436DC563}"/>
                    </a:ext>
                  </a:extLst>
                </p14:cNvPr>
                <p14:cNvContentPartPr/>
                <p14:nvPr/>
              </p14:nvContentPartPr>
              <p14:xfrm>
                <a:off x="8990359" y="497158"/>
                <a:ext cx="136440" cy="124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6AE475-4664-4FB6-8EC9-9CBB436DC56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81359" y="488518"/>
                  <a:ext cx="154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FF59FF7-9CD5-4585-A8A2-F5821DCCC921}"/>
                    </a:ext>
                  </a:extLst>
                </p14:cNvPr>
                <p14:cNvContentPartPr/>
                <p14:nvPr/>
              </p14:nvContentPartPr>
              <p14:xfrm>
                <a:off x="9163879" y="533158"/>
                <a:ext cx="125280" cy="104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FF59FF7-9CD5-4585-A8A2-F5821DCCC9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55239" y="524158"/>
                  <a:ext cx="142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EBCA5E1-974B-457D-A237-0AF9F0DB6DF4}"/>
                    </a:ext>
                  </a:extLst>
                </p14:cNvPr>
                <p14:cNvContentPartPr/>
                <p14:nvPr/>
              </p14:nvContentPartPr>
              <p14:xfrm>
                <a:off x="9413359" y="468718"/>
                <a:ext cx="93600" cy="13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EBCA5E1-974B-457D-A237-0AF9F0DB6D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04359" y="459718"/>
                  <a:ext cx="111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E80BFFC-D60A-4E39-A6DA-172580D82619}"/>
                    </a:ext>
                  </a:extLst>
                </p14:cNvPr>
                <p14:cNvContentPartPr/>
                <p14:nvPr/>
              </p14:nvContentPartPr>
              <p14:xfrm>
                <a:off x="9594799" y="466558"/>
                <a:ext cx="149040" cy="161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E80BFFC-D60A-4E39-A6DA-172580D826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85799" y="457918"/>
                  <a:ext cx="1666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70F9FF-F5E8-49E3-8E17-FE97C768EA34}"/>
              </a:ext>
            </a:extLst>
          </p:cNvPr>
          <p:cNvGrpSpPr/>
          <p:nvPr/>
        </p:nvGrpSpPr>
        <p:grpSpPr>
          <a:xfrm>
            <a:off x="10099519" y="221038"/>
            <a:ext cx="1121760" cy="401040"/>
            <a:chOff x="10099519" y="221038"/>
            <a:chExt cx="112176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FE3A6F2-AD39-4E63-ACDC-D1BA5DE6B0D7}"/>
                    </a:ext>
                  </a:extLst>
                </p14:cNvPr>
                <p14:cNvContentPartPr/>
                <p14:nvPr/>
              </p14:nvContentPartPr>
              <p14:xfrm>
                <a:off x="10099519" y="221038"/>
                <a:ext cx="241200" cy="38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FE3A6F2-AD39-4E63-ACDC-D1BA5DE6B0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90879" y="212398"/>
                  <a:ext cx="2588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3FC90D4-8EA9-4834-80F7-C1698B97C90F}"/>
                    </a:ext>
                  </a:extLst>
                </p14:cNvPr>
                <p14:cNvContentPartPr/>
                <p14:nvPr/>
              </p14:nvContentPartPr>
              <p14:xfrm>
                <a:off x="10258999" y="418678"/>
                <a:ext cx="162720" cy="19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3FC90D4-8EA9-4834-80F7-C1698B97C9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50359" y="409678"/>
                  <a:ext cx="180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FBAF91-80CF-4526-8A9F-FFF000DD7437}"/>
                    </a:ext>
                  </a:extLst>
                </p14:cNvPr>
                <p14:cNvContentPartPr/>
                <p14:nvPr/>
              </p14:nvContentPartPr>
              <p14:xfrm>
                <a:off x="10505239" y="441718"/>
                <a:ext cx="200160" cy="13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FBAF91-80CF-4526-8A9F-FFF000DD743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96239" y="433078"/>
                  <a:ext cx="217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BCC5CB-5A17-4B11-8DA1-743477254F49}"/>
                    </a:ext>
                  </a:extLst>
                </p14:cNvPr>
                <p14:cNvContentPartPr/>
                <p14:nvPr/>
              </p14:nvContentPartPr>
              <p14:xfrm>
                <a:off x="10672639" y="407158"/>
                <a:ext cx="201240" cy="161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BCC5CB-5A17-4B11-8DA1-743477254F4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63999" y="398158"/>
                  <a:ext cx="218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E19811-7770-4978-A537-BD5CB757AE4F}"/>
                    </a:ext>
                  </a:extLst>
                </p14:cNvPr>
                <p14:cNvContentPartPr/>
                <p14:nvPr/>
              </p14:nvContentPartPr>
              <p14:xfrm>
                <a:off x="11005999" y="258118"/>
                <a:ext cx="215280" cy="36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E19811-7770-4978-A537-BD5CB757AE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996999" y="249118"/>
                  <a:ext cx="23292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0AEF738-0CC5-49F0-9C1F-7EF82301940F}"/>
              </a:ext>
            </a:extLst>
          </p:cNvPr>
          <p:cNvGrpSpPr/>
          <p:nvPr/>
        </p:nvGrpSpPr>
        <p:grpSpPr>
          <a:xfrm>
            <a:off x="1230199" y="906118"/>
            <a:ext cx="2383560" cy="601560"/>
            <a:chOff x="1230199" y="906118"/>
            <a:chExt cx="238356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BE8706-DA7A-4E6B-81C2-61F8A3BE0ECF}"/>
                    </a:ext>
                  </a:extLst>
                </p14:cNvPr>
                <p14:cNvContentPartPr/>
                <p14:nvPr/>
              </p14:nvContentPartPr>
              <p14:xfrm>
                <a:off x="1230199" y="1280518"/>
                <a:ext cx="262080" cy="225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BE8706-DA7A-4E6B-81C2-61F8A3BE0EC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21559" y="1271878"/>
                  <a:ext cx="279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791C61-50AB-4CD7-966D-BB346C073E8A}"/>
                    </a:ext>
                  </a:extLst>
                </p14:cNvPr>
                <p14:cNvContentPartPr/>
                <p14:nvPr/>
              </p14:nvContentPartPr>
              <p14:xfrm>
                <a:off x="1533679" y="1340638"/>
                <a:ext cx="138600" cy="144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791C61-50AB-4CD7-966D-BB346C073E8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25039" y="1331638"/>
                  <a:ext cx="156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C43FAF-AFE8-40FF-BA9E-B709C78A0496}"/>
                    </a:ext>
                  </a:extLst>
                </p14:cNvPr>
                <p14:cNvContentPartPr/>
                <p14:nvPr/>
              </p14:nvContentPartPr>
              <p14:xfrm>
                <a:off x="1748959" y="1370518"/>
                <a:ext cx="167040" cy="11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C43FAF-AFE8-40FF-BA9E-B709C78A049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40319" y="1361518"/>
                  <a:ext cx="184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757A81-C80D-419D-B02B-F4086655BD28}"/>
                    </a:ext>
                  </a:extLst>
                </p14:cNvPr>
                <p14:cNvContentPartPr/>
                <p14:nvPr/>
              </p14:nvContentPartPr>
              <p14:xfrm>
                <a:off x="2115799" y="906118"/>
                <a:ext cx="243360" cy="601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757A81-C80D-419D-B02B-F4086655BD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07159" y="897478"/>
                  <a:ext cx="26100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0ACEC1-D135-46B4-8306-C42E0DCF4727}"/>
                    </a:ext>
                  </a:extLst>
                </p14:cNvPr>
                <p14:cNvContentPartPr/>
                <p14:nvPr/>
              </p14:nvContentPartPr>
              <p14:xfrm>
                <a:off x="2099239" y="1326238"/>
                <a:ext cx="268920" cy="106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0ACEC1-D135-46B4-8306-C42E0DCF47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90599" y="1317598"/>
                  <a:ext cx="286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BF4F5A5-F4B7-4FA3-BFC8-9B4ABD5E7083}"/>
                    </a:ext>
                  </a:extLst>
                </p14:cNvPr>
                <p14:cNvContentPartPr/>
                <p14:nvPr/>
              </p14:nvContentPartPr>
              <p14:xfrm>
                <a:off x="2511079" y="1338118"/>
                <a:ext cx="155520" cy="128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BF4F5A5-F4B7-4FA3-BFC8-9B4ABD5E70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2079" y="1329478"/>
                  <a:ext cx="173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400C849-ACB5-49DE-8F1D-69E230B53395}"/>
                    </a:ext>
                  </a:extLst>
                </p14:cNvPr>
                <p14:cNvContentPartPr/>
                <p14:nvPr/>
              </p14:nvContentPartPr>
              <p14:xfrm>
                <a:off x="2626639" y="1055878"/>
                <a:ext cx="176400" cy="377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400C849-ACB5-49DE-8F1D-69E230B5339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17639" y="1047238"/>
                  <a:ext cx="1940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FEFA8BD-D9C9-4926-A7A9-6F5F28ADD357}"/>
                    </a:ext>
                  </a:extLst>
                </p14:cNvPr>
                <p14:cNvContentPartPr/>
                <p14:nvPr/>
              </p14:nvContentPartPr>
              <p14:xfrm>
                <a:off x="2763079" y="1315438"/>
                <a:ext cx="353520" cy="179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FEFA8BD-D9C9-4926-A7A9-6F5F28ADD3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54439" y="1306798"/>
                  <a:ext cx="371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902A48-884B-4299-B620-115C0BDD7C3E}"/>
                    </a:ext>
                  </a:extLst>
                </p14:cNvPr>
                <p14:cNvContentPartPr/>
                <p14:nvPr/>
              </p14:nvContentPartPr>
              <p14:xfrm>
                <a:off x="3256279" y="1310758"/>
                <a:ext cx="100440" cy="128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902A48-884B-4299-B620-115C0BDD7C3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47639" y="1301758"/>
                  <a:ext cx="118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3C4E035-D463-4EC6-A64E-4D8ECB2F775F}"/>
                    </a:ext>
                  </a:extLst>
                </p14:cNvPr>
                <p14:cNvContentPartPr/>
                <p14:nvPr/>
              </p14:nvContentPartPr>
              <p14:xfrm>
                <a:off x="3412519" y="1295638"/>
                <a:ext cx="201240" cy="18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3C4E035-D463-4EC6-A64E-4D8ECB2F775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03519" y="1286998"/>
                  <a:ext cx="2188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1BF8F-005B-40A1-93E0-61D673F09024}"/>
              </a:ext>
            </a:extLst>
          </p:cNvPr>
          <p:cNvGrpSpPr/>
          <p:nvPr/>
        </p:nvGrpSpPr>
        <p:grpSpPr>
          <a:xfrm>
            <a:off x="4072399" y="1001158"/>
            <a:ext cx="879120" cy="446400"/>
            <a:chOff x="4072399" y="1001158"/>
            <a:chExt cx="87912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D6A285-1844-4F4C-83BE-923C4374DD65}"/>
                    </a:ext>
                  </a:extLst>
                </p14:cNvPr>
                <p14:cNvContentPartPr/>
                <p14:nvPr/>
              </p14:nvContentPartPr>
              <p14:xfrm>
                <a:off x="4072399" y="1001158"/>
                <a:ext cx="207720" cy="439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D6A285-1844-4F4C-83BE-923C4374DD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63759" y="992158"/>
                  <a:ext cx="2253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D6B4DA-C797-4172-9C52-BDC7C51B8763}"/>
                    </a:ext>
                  </a:extLst>
                </p14:cNvPr>
                <p14:cNvContentPartPr/>
                <p14:nvPr/>
              </p14:nvContentPartPr>
              <p14:xfrm>
                <a:off x="4224679" y="1281598"/>
                <a:ext cx="171720" cy="165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D6B4DA-C797-4172-9C52-BDC7C51B87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15679" y="1272598"/>
                  <a:ext cx="189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819C9E6-975C-4252-BE7B-7A0587459BBF}"/>
                    </a:ext>
                  </a:extLst>
                </p14:cNvPr>
                <p14:cNvContentPartPr/>
                <p14:nvPr/>
              </p14:nvContentPartPr>
              <p14:xfrm>
                <a:off x="4566319" y="1245238"/>
                <a:ext cx="207000" cy="162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819C9E6-975C-4252-BE7B-7A0587459B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57319" y="1236598"/>
                  <a:ext cx="224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8287C71-75C1-406A-986A-4F1EB2D14D25}"/>
                    </a:ext>
                  </a:extLst>
                </p14:cNvPr>
                <p14:cNvContentPartPr/>
                <p14:nvPr/>
              </p14:nvContentPartPr>
              <p14:xfrm>
                <a:off x="4778359" y="1242358"/>
                <a:ext cx="173160" cy="164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8287C71-75C1-406A-986A-4F1EB2D14D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69719" y="1233718"/>
                  <a:ext cx="19080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129517A-753B-47FC-A347-68F729C37989}"/>
                  </a:ext>
                </a:extLst>
              </p14:cNvPr>
              <p14:cNvContentPartPr/>
              <p14:nvPr/>
            </p14:nvContentPartPr>
            <p14:xfrm>
              <a:off x="5158159" y="1056958"/>
              <a:ext cx="124920" cy="3664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129517A-753B-47FC-A347-68F729C3798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49519" y="1048318"/>
                <a:ext cx="14256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9CDCEC19-AC10-4951-9486-0A6EECF3FAEF}"/>
              </a:ext>
            </a:extLst>
          </p:cNvPr>
          <p:cNvGrpSpPr/>
          <p:nvPr/>
        </p:nvGrpSpPr>
        <p:grpSpPr>
          <a:xfrm>
            <a:off x="5774839" y="1143358"/>
            <a:ext cx="412200" cy="277920"/>
            <a:chOff x="5774839" y="1143358"/>
            <a:chExt cx="4122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9FB5B2-D7F4-4C6D-8F51-86DDF25DCB47}"/>
                    </a:ext>
                  </a:extLst>
                </p14:cNvPr>
                <p14:cNvContentPartPr/>
                <p14:nvPr/>
              </p14:nvContentPartPr>
              <p14:xfrm>
                <a:off x="5774839" y="1248838"/>
                <a:ext cx="72720" cy="140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9FB5B2-D7F4-4C6D-8F51-86DDF25DCB4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65839" y="1240198"/>
                  <a:ext cx="90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58F38DF-ADB4-4F01-9139-B3F0D575CC03}"/>
                    </a:ext>
                  </a:extLst>
                </p14:cNvPr>
                <p14:cNvContentPartPr/>
                <p14:nvPr/>
              </p14:nvContentPartPr>
              <p14:xfrm>
                <a:off x="5982559" y="1143358"/>
                <a:ext cx="14400" cy="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58F38DF-ADB4-4F01-9139-B3F0D575CC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73919" y="1134358"/>
                  <a:ext cx="32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F68E3E-5CD3-40A3-B91B-5F0D0444AF32}"/>
                    </a:ext>
                  </a:extLst>
                </p14:cNvPr>
                <p14:cNvContentPartPr/>
                <p14:nvPr/>
              </p14:nvContentPartPr>
              <p14:xfrm>
                <a:off x="5991199" y="1202758"/>
                <a:ext cx="195840" cy="21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F68E3E-5CD3-40A3-B91B-5F0D0444AF3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82559" y="1194118"/>
                  <a:ext cx="2134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96D6340-3539-4333-99A1-F984EECBF35E}"/>
              </a:ext>
            </a:extLst>
          </p:cNvPr>
          <p:cNvGrpSpPr/>
          <p:nvPr/>
        </p:nvGrpSpPr>
        <p:grpSpPr>
          <a:xfrm>
            <a:off x="6776359" y="1052278"/>
            <a:ext cx="1035000" cy="311040"/>
            <a:chOff x="6776359" y="1052278"/>
            <a:chExt cx="103500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1BE201-6357-4AAF-9848-7E86F994757F}"/>
                    </a:ext>
                  </a:extLst>
                </p14:cNvPr>
                <p14:cNvContentPartPr/>
                <p14:nvPr/>
              </p14:nvContentPartPr>
              <p14:xfrm>
                <a:off x="6776359" y="1052278"/>
                <a:ext cx="150840" cy="311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1BE201-6357-4AAF-9848-7E86F99475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67359" y="1043278"/>
                  <a:ext cx="1684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2964A7-D196-41C8-8AFD-DB3D9FE47D2D}"/>
                    </a:ext>
                  </a:extLst>
                </p14:cNvPr>
                <p14:cNvContentPartPr/>
                <p14:nvPr/>
              </p14:nvContentPartPr>
              <p14:xfrm>
                <a:off x="7000639" y="1216078"/>
                <a:ext cx="229320" cy="57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2964A7-D196-41C8-8AFD-DB3D9FE47D2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91639" y="1207078"/>
                  <a:ext cx="246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C21E6FE-DA3C-4294-B926-F7260F7EF296}"/>
                    </a:ext>
                  </a:extLst>
                </p14:cNvPr>
                <p14:cNvContentPartPr/>
                <p14:nvPr/>
              </p14:nvContentPartPr>
              <p14:xfrm>
                <a:off x="7322479" y="1085398"/>
                <a:ext cx="488880" cy="260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C21E6FE-DA3C-4294-B926-F7260F7EF29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13839" y="1076398"/>
                  <a:ext cx="50652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5EFD77D-95D1-4D2E-A98E-BD6C35C1B235}"/>
              </a:ext>
            </a:extLst>
          </p:cNvPr>
          <p:cNvGrpSpPr/>
          <p:nvPr/>
        </p:nvGrpSpPr>
        <p:grpSpPr>
          <a:xfrm>
            <a:off x="8141839" y="1181518"/>
            <a:ext cx="388080" cy="184680"/>
            <a:chOff x="8141839" y="1181518"/>
            <a:chExt cx="38808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0205A1-B84F-4C5E-B89E-47B59267E14C}"/>
                    </a:ext>
                  </a:extLst>
                </p14:cNvPr>
                <p14:cNvContentPartPr/>
                <p14:nvPr/>
              </p14:nvContentPartPr>
              <p14:xfrm>
                <a:off x="8141839" y="1230118"/>
                <a:ext cx="122400" cy="10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0205A1-B84F-4C5E-B89E-47B59267E1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32839" y="1221478"/>
                  <a:ext cx="140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5D05DF-A3B2-45E9-B3EE-5E150F344B40}"/>
                    </a:ext>
                  </a:extLst>
                </p14:cNvPr>
                <p14:cNvContentPartPr/>
                <p14:nvPr/>
              </p14:nvContentPartPr>
              <p14:xfrm>
                <a:off x="8410759" y="1181518"/>
                <a:ext cx="119160" cy="184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5D05DF-A3B2-45E9-B3EE-5E150F344B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01759" y="1172878"/>
                  <a:ext cx="1368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DBF79C2-29A4-4B4A-894D-8C5015E913C3}"/>
              </a:ext>
            </a:extLst>
          </p:cNvPr>
          <p:cNvGrpSpPr/>
          <p:nvPr/>
        </p:nvGrpSpPr>
        <p:grpSpPr>
          <a:xfrm>
            <a:off x="8901799" y="912238"/>
            <a:ext cx="2426400" cy="471600"/>
            <a:chOff x="8901799" y="912238"/>
            <a:chExt cx="242640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62C0A06-40AF-4844-8B33-2836F56BE1F3}"/>
                    </a:ext>
                  </a:extLst>
                </p14:cNvPr>
                <p14:cNvContentPartPr/>
                <p14:nvPr/>
              </p14:nvContentPartPr>
              <p14:xfrm>
                <a:off x="8901799" y="1161718"/>
                <a:ext cx="106200" cy="182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62C0A06-40AF-4844-8B33-2836F56BE1F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92799" y="1153078"/>
                  <a:ext cx="123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8905D0D-D44A-4B8B-95B2-A253465E0053}"/>
                    </a:ext>
                  </a:extLst>
                </p14:cNvPr>
                <p14:cNvContentPartPr/>
                <p14:nvPr/>
              </p14:nvContentPartPr>
              <p14:xfrm>
                <a:off x="9063079" y="1186198"/>
                <a:ext cx="158040" cy="127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8905D0D-D44A-4B8B-95B2-A253465E005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54079" y="1177198"/>
                  <a:ext cx="175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940AA7F-A2A8-40ED-B61D-D5CEA4AE0E7A}"/>
                    </a:ext>
                  </a:extLst>
                </p14:cNvPr>
                <p14:cNvContentPartPr/>
                <p14:nvPr/>
              </p14:nvContentPartPr>
              <p14:xfrm>
                <a:off x="9297079" y="1184038"/>
                <a:ext cx="161280" cy="154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940AA7F-A2A8-40ED-B61D-D5CEA4AE0E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88439" y="1175038"/>
                  <a:ext cx="178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B9ADF1C-3B8E-4561-AAC1-C92FD9848C9F}"/>
                    </a:ext>
                  </a:extLst>
                </p14:cNvPr>
                <p14:cNvContentPartPr/>
                <p14:nvPr/>
              </p14:nvContentPartPr>
              <p14:xfrm>
                <a:off x="9555199" y="1006918"/>
                <a:ext cx="229680" cy="356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B9ADF1C-3B8E-4561-AAC1-C92FD9848C9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546199" y="997918"/>
                  <a:ext cx="2473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BAEB966-FC2A-4948-9800-D02781FB0A65}"/>
                    </a:ext>
                  </a:extLst>
                </p14:cNvPr>
                <p14:cNvContentPartPr/>
                <p14:nvPr/>
              </p14:nvContentPartPr>
              <p14:xfrm>
                <a:off x="9812959" y="1086118"/>
                <a:ext cx="142920" cy="220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BAEB966-FC2A-4948-9800-D02781FB0A6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03959" y="1077118"/>
                  <a:ext cx="160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44C398F-90E6-4358-B843-6ABE59F8272E}"/>
                    </a:ext>
                  </a:extLst>
                </p14:cNvPr>
                <p14:cNvContentPartPr/>
                <p14:nvPr/>
              </p14:nvContentPartPr>
              <p14:xfrm>
                <a:off x="10011679" y="1202038"/>
                <a:ext cx="181440" cy="32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44C398F-90E6-4358-B843-6ABE59F827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02679" y="1193038"/>
                  <a:ext cx="199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4D7411A-28EB-461E-B3B1-E84C178426D2}"/>
                    </a:ext>
                  </a:extLst>
                </p14:cNvPr>
                <p14:cNvContentPartPr/>
                <p14:nvPr/>
              </p14:nvContentPartPr>
              <p14:xfrm>
                <a:off x="10249639" y="1096918"/>
                <a:ext cx="477360" cy="217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4D7411A-28EB-461E-B3B1-E84C178426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40639" y="1087918"/>
                  <a:ext cx="495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C32DCBE-16B8-436A-8EB5-4CC8FB53A7E7}"/>
                    </a:ext>
                  </a:extLst>
                </p14:cNvPr>
                <p14:cNvContentPartPr/>
                <p14:nvPr/>
              </p14:nvContentPartPr>
              <p14:xfrm>
                <a:off x="10715119" y="965878"/>
                <a:ext cx="163080" cy="417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C32DCBE-16B8-436A-8EB5-4CC8FB53A7E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06119" y="957238"/>
                  <a:ext cx="1807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1CEDD20-A158-43A2-90D9-7BFD95AA5A47}"/>
                    </a:ext>
                  </a:extLst>
                </p14:cNvPr>
                <p14:cNvContentPartPr/>
                <p14:nvPr/>
              </p14:nvContentPartPr>
              <p14:xfrm>
                <a:off x="11097079" y="1081438"/>
                <a:ext cx="174600" cy="21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1CEDD20-A158-43A2-90D9-7BFD95AA5A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88079" y="1072798"/>
                  <a:ext cx="192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32734D8-BBDB-478A-906E-620B7EDAD76A}"/>
                    </a:ext>
                  </a:extLst>
                </p14:cNvPr>
                <p14:cNvContentPartPr/>
                <p14:nvPr/>
              </p14:nvContentPartPr>
              <p14:xfrm>
                <a:off x="11066479" y="912238"/>
                <a:ext cx="155520" cy="102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32734D8-BBDB-478A-906E-620B7EDAD76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057479" y="903238"/>
                  <a:ext cx="173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FAE62EA-9287-4345-91A5-247EE332CED1}"/>
                    </a:ext>
                  </a:extLst>
                </p14:cNvPr>
                <p14:cNvContentPartPr/>
                <p14:nvPr/>
              </p14:nvContentPartPr>
              <p14:xfrm>
                <a:off x="11181679" y="1272598"/>
                <a:ext cx="146520" cy="93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FAE62EA-9287-4345-91A5-247EE332CE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173039" y="1263958"/>
                  <a:ext cx="1641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DB10AF9-F3BF-43AF-BE67-EB7E259E7004}"/>
              </a:ext>
            </a:extLst>
          </p:cNvPr>
          <p:cNvGrpSpPr/>
          <p:nvPr/>
        </p:nvGrpSpPr>
        <p:grpSpPr>
          <a:xfrm>
            <a:off x="1339639" y="1922038"/>
            <a:ext cx="2706480" cy="586440"/>
            <a:chOff x="1339639" y="1922038"/>
            <a:chExt cx="2706480" cy="5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A85C9C1-7D8E-4CF2-8722-FFCE58FC429F}"/>
                    </a:ext>
                  </a:extLst>
                </p14:cNvPr>
                <p14:cNvContentPartPr/>
                <p14:nvPr/>
              </p14:nvContentPartPr>
              <p14:xfrm>
                <a:off x="1339639" y="2017798"/>
                <a:ext cx="168480" cy="265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A85C9C1-7D8E-4CF2-8722-FFCE58FC429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30999" y="2008798"/>
                  <a:ext cx="186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19534D9-E063-4B72-B700-83C60A979CD6}"/>
                    </a:ext>
                  </a:extLst>
                </p14:cNvPr>
                <p14:cNvContentPartPr/>
                <p14:nvPr/>
              </p14:nvContentPartPr>
              <p14:xfrm>
                <a:off x="1611439" y="1994758"/>
                <a:ext cx="142560" cy="126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19534D9-E063-4B72-B700-83C60A979CD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02439" y="1985758"/>
                  <a:ext cx="160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31409D-9271-4760-AF30-6675034A1106}"/>
                    </a:ext>
                  </a:extLst>
                </p14:cNvPr>
                <p14:cNvContentPartPr/>
                <p14:nvPr/>
              </p14:nvContentPartPr>
              <p14:xfrm>
                <a:off x="1713319" y="1959838"/>
                <a:ext cx="113760" cy="284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31409D-9271-4760-AF30-6675034A11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04679" y="1950838"/>
                  <a:ext cx="131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20D26E0-B2CB-4A29-9090-09AA0E08650B}"/>
                    </a:ext>
                  </a:extLst>
                </p14:cNvPr>
                <p14:cNvContentPartPr/>
                <p14:nvPr/>
              </p14:nvContentPartPr>
              <p14:xfrm>
                <a:off x="1852999" y="1966318"/>
                <a:ext cx="236160" cy="287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20D26E0-B2CB-4A29-9090-09AA0E08650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44359" y="1957318"/>
                  <a:ext cx="253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79E612C-4DD6-4EAB-9E9C-934F6AD29398}"/>
                    </a:ext>
                  </a:extLst>
                </p14:cNvPr>
                <p14:cNvContentPartPr/>
                <p14:nvPr/>
              </p14:nvContentPartPr>
              <p14:xfrm>
                <a:off x="2134159" y="2182318"/>
                <a:ext cx="15840" cy="63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79E612C-4DD6-4EAB-9E9C-934F6AD2939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25519" y="2173318"/>
                  <a:ext cx="33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7DFDCB7-BDAE-4AE4-80D3-295E374FB469}"/>
                    </a:ext>
                  </a:extLst>
                </p14:cNvPr>
                <p14:cNvContentPartPr/>
                <p14:nvPr/>
              </p14:nvContentPartPr>
              <p14:xfrm>
                <a:off x="2301919" y="1994038"/>
                <a:ext cx="243360" cy="237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7DFDCB7-BDAE-4AE4-80D3-295E374FB4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92919" y="1985038"/>
                  <a:ext cx="261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FBD65D1-E846-4686-9B64-F1357AB1ECDE}"/>
                    </a:ext>
                  </a:extLst>
                </p14:cNvPr>
                <p14:cNvContentPartPr/>
                <p14:nvPr/>
              </p14:nvContentPartPr>
              <p14:xfrm>
                <a:off x="2733199" y="2124358"/>
                <a:ext cx="344880" cy="62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FBD65D1-E846-4686-9B64-F1357AB1ECD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24559" y="2115358"/>
                  <a:ext cx="362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438EF9F-02B8-4DDA-A62B-2A70696304E2}"/>
                    </a:ext>
                  </a:extLst>
                </p14:cNvPr>
                <p14:cNvContentPartPr/>
                <p14:nvPr/>
              </p14:nvContentPartPr>
              <p14:xfrm>
                <a:off x="2874319" y="2035078"/>
                <a:ext cx="65880" cy="240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438EF9F-02B8-4DDA-A62B-2A70696304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65319" y="2026078"/>
                  <a:ext cx="83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6D53F4E-891F-4DF7-B0AD-3556C7CD5D1F}"/>
                    </a:ext>
                  </a:extLst>
                </p14:cNvPr>
                <p14:cNvContentPartPr/>
                <p14:nvPr/>
              </p14:nvContentPartPr>
              <p14:xfrm>
                <a:off x="3165559" y="1922038"/>
                <a:ext cx="409320" cy="319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6D53F4E-891F-4DF7-B0AD-3556C7CD5D1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56919" y="1913398"/>
                  <a:ext cx="426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3473ADF-17A8-40A7-BC06-4B72E21D134C}"/>
                    </a:ext>
                  </a:extLst>
                </p14:cNvPr>
                <p14:cNvContentPartPr/>
                <p14:nvPr/>
              </p14:nvContentPartPr>
              <p14:xfrm>
                <a:off x="3164479" y="2075038"/>
                <a:ext cx="293760" cy="48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3473ADF-17A8-40A7-BC06-4B72E21D13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55479" y="2066398"/>
                  <a:ext cx="311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5A183D8-B8CA-4FC9-9F5D-537D4A0C3DD8}"/>
                    </a:ext>
                  </a:extLst>
                </p14:cNvPr>
                <p14:cNvContentPartPr/>
                <p14:nvPr/>
              </p14:nvContentPartPr>
              <p14:xfrm>
                <a:off x="3380119" y="2171518"/>
                <a:ext cx="311400" cy="129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5A183D8-B8CA-4FC9-9F5D-537D4A0C3D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71119" y="2162518"/>
                  <a:ext cx="329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63267D6-4296-4C7F-B036-248962B2BE79}"/>
                    </a:ext>
                  </a:extLst>
                </p14:cNvPr>
                <p14:cNvContentPartPr/>
                <p14:nvPr/>
              </p14:nvContentPartPr>
              <p14:xfrm>
                <a:off x="3602599" y="2138758"/>
                <a:ext cx="257760" cy="304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63267D6-4296-4C7F-B036-248962B2BE7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93599" y="2130118"/>
                  <a:ext cx="275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035F04A-4C6E-4270-A52E-91271E9B2B9C}"/>
                    </a:ext>
                  </a:extLst>
                </p14:cNvPr>
                <p14:cNvContentPartPr/>
                <p14:nvPr/>
              </p14:nvContentPartPr>
              <p14:xfrm>
                <a:off x="3750919" y="2319478"/>
                <a:ext cx="151920" cy="18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035F04A-4C6E-4270-A52E-91271E9B2B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42279" y="2310478"/>
                  <a:ext cx="169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6AA13D8-361F-47E5-8B7B-D9D3698D8002}"/>
                    </a:ext>
                  </a:extLst>
                </p14:cNvPr>
                <p14:cNvContentPartPr/>
                <p14:nvPr/>
              </p14:nvContentPartPr>
              <p14:xfrm>
                <a:off x="4025239" y="2122198"/>
                <a:ext cx="20880" cy="30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6AA13D8-361F-47E5-8B7B-D9D3698D800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16599" y="2113558"/>
                  <a:ext cx="385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EA09CE9-4C22-4026-BD11-3328DBF2E54A}"/>
              </a:ext>
            </a:extLst>
          </p:cNvPr>
          <p:cNvGrpSpPr/>
          <p:nvPr/>
        </p:nvGrpSpPr>
        <p:grpSpPr>
          <a:xfrm>
            <a:off x="4297039" y="1878838"/>
            <a:ext cx="785880" cy="817560"/>
            <a:chOff x="4297039" y="1878838"/>
            <a:chExt cx="785880" cy="8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A058885-6713-462D-8177-8465BF1322D2}"/>
                    </a:ext>
                  </a:extLst>
                </p14:cNvPr>
                <p14:cNvContentPartPr/>
                <p14:nvPr/>
              </p14:nvContentPartPr>
              <p14:xfrm>
                <a:off x="4300639" y="1878838"/>
                <a:ext cx="309960" cy="246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A058885-6713-462D-8177-8465BF1322D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91639" y="1870198"/>
                  <a:ext cx="327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77B14E7-C0AA-44C7-9416-8A8C0563C3C7}"/>
                    </a:ext>
                  </a:extLst>
                </p14:cNvPr>
                <p14:cNvContentPartPr/>
                <p14:nvPr/>
              </p14:nvContentPartPr>
              <p14:xfrm>
                <a:off x="4611319" y="2058478"/>
                <a:ext cx="21240" cy="51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77B14E7-C0AA-44C7-9416-8A8C0563C3C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02679" y="2049838"/>
                  <a:ext cx="38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824658A-905C-4054-9E15-F87759D29805}"/>
                    </a:ext>
                  </a:extLst>
                </p14:cNvPr>
                <p14:cNvContentPartPr/>
                <p14:nvPr/>
              </p14:nvContentPartPr>
              <p14:xfrm>
                <a:off x="4797079" y="1889998"/>
                <a:ext cx="80640" cy="21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824658A-905C-4054-9E15-F87759D2980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88079" y="1881358"/>
                  <a:ext cx="98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E4A1C63-AA4C-495D-87FB-8191F0CF07B0}"/>
                    </a:ext>
                  </a:extLst>
                </p14:cNvPr>
                <p14:cNvContentPartPr/>
                <p14:nvPr/>
              </p14:nvContentPartPr>
              <p14:xfrm>
                <a:off x="4297039" y="2231998"/>
                <a:ext cx="604440" cy="57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E4A1C63-AA4C-495D-87FB-8191F0CF07B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88039" y="2222998"/>
                  <a:ext cx="622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1072B78-AAE9-4686-8EC4-1C74C2BDBB0F}"/>
                    </a:ext>
                  </a:extLst>
                </p14:cNvPr>
                <p14:cNvContentPartPr/>
                <p14:nvPr/>
              </p14:nvContentPartPr>
              <p14:xfrm>
                <a:off x="4344199" y="2300038"/>
                <a:ext cx="738720" cy="390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1072B78-AAE9-4686-8EC4-1C74C2BDBB0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35559" y="2291038"/>
                  <a:ext cx="7563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733E9B9-248D-4396-AED0-D75DB31F3D3C}"/>
                    </a:ext>
                  </a:extLst>
                </p14:cNvPr>
                <p14:cNvContentPartPr/>
                <p14:nvPr/>
              </p14:nvContentPartPr>
              <p14:xfrm>
                <a:off x="4502599" y="2479318"/>
                <a:ext cx="294120" cy="205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733E9B9-248D-4396-AED0-D75DB31F3D3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93959" y="2470678"/>
                  <a:ext cx="311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BFA837-BA2D-457A-AFB5-F197FB0EE6B0}"/>
                    </a:ext>
                  </a:extLst>
                </p14:cNvPr>
                <p14:cNvContentPartPr/>
                <p14:nvPr/>
              </p14:nvContentPartPr>
              <p14:xfrm>
                <a:off x="4847839" y="2450878"/>
                <a:ext cx="198000" cy="245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BFA837-BA2D-457A-AFB5-F197FB0EE6B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38839" y="2442238"/>
                  <a:ext cx="215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E331192-244E-4689-B586-1B89A22C3EDC}"/>
              </a:ext>
            </a:extLst>
          </p:cNvPr>
          <p:cNvGrpSpPr/>
          <p:nvPr/>
        </p:nvGrpSpPr>
        <p:grpSpPr>
          <a:xfrm>
            <a:off x="5317639" y="2100598"/>
            <a:ext cx="219600" cy="133560"/>
            <a:chOff x="5317639" y="2100598"/>
            <a:chExt cx="21960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4E94463-EA3D-4F20-9362-C3ACD3B763D8}"/>
                    </a:ext>
                  </a:extLst>
                </p14:cNvPr>
                <p14:cNvContentPartPr/>
                <p14:nvPr/>
              </p14:nvContentPartPr>
              <p14:xfrm>
                <a:off x="5351119" y="2100598"/>
                <a:ext cx="186120" cy="38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4E94463-EA3D-4F20-9362-C3ACD3B763D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42479" y="2091598"/>
                  <a:ext cx="20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994F76C-D3A2-4BD3-B314-D1D9A9C2FC37}"/>
                    </a:ext>
                  </a:extLst>
                </p14:cNvPr>
                <p14:cNvContentPartPr/>
                <p14:nvPr/>
              </p14:nvContentPartPr>
              <p14:xfrm>
                <a:off x="5317639" y="2191678"/>
                <a:ext cx="216720" cy="42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994F76C-D3A2-4BD3-B314-D1D9A9C2FC3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08639" y="2182678"/>
                  <a:ext cx="23436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86D1DE4-8BEE-485E-974C-0FA7960A5D33}"/>
              </a:ext>
            </a:extLst>
          </p:cNvPr>
          <p:cNvGrpSpPr/>
          <p:nvPr/>
        </p:nvGrpSpPr>
        <p:grpSpPr>
          <a:xfrm>
            <a:off x="5806879" y="1890358"/>
            <a:ext cx="1188000" cy="342360"/>
            <a:chOff x="5806879" y="1890358"/>
            <a:chExt cx="118800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7ADCCA6-A781-4D9B-B980-E8525FCFD324}"/>
                    </a:ext>
                  </a:extLst>
                </p14:cNvPr>
                <p14:cNvContentPartPr/>
                <p14:nvPr/>
              </p14:nvContentPartPr>
              <p14:xfrm>
                <a:off x="5806879" y="1983958"/>
                <a:ext cx="182160" cy="247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7ADCCA6-A781-4D9B-B980-E8525FCFD3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97879" y="1974958"/>
                  <a:ext cx="1998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F55629F-C0E1-4FBE-B289-365621432ED7}"/>
                    </a:ext>
                  </a:extLst>
                </p14:cNvPr>
                <p14:cNvContentPartPr/>
                <p14:nvPr/>
              </p14:nvContentPartPr>
              <p14:xfrm>
                <a:off x="6082639" y="1961278"/>
                <a:ext cx="158400" cy="134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F55629F-C0E1-4FBE-B289-365621432ED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73999" y="1952278"/>
                  <a:ext cx="176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5AFC37C-2386-4D2C-AEF4-E65212B25907}"/>
                    </a:ext>
                  </a:extLst>
                </p14:cNvPr>
                <p14:cNvContentPartPr/>
                <p14:nvPr/>
              </p14:nvContentPartPr>
              <p14:xfrm>
                <a:off x="6206479" y="1928518"/>
                <a:ext cx="120240" cy="294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5AFC37C-2386-4D2C-AEF4-E65212B2590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97839" y="1919518"/>
                  <a:ext cx="1378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BCEF8D6-DBC1-4CAE-9064-BA7449ED0450}"/>
                    </a:ext>
                  </a:extLst>
                </p14:cNvPr>
                <p14:cNvContentPartPr/>
                <p14:nvPr/>
              </p14:nvContentPartPr>
              <p14:xfrm>
                <a:off x="6383239" y="1932838"/>
                <a:ext cx="263520" cy="268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BCEF8D6-DBC1-4CAE-9064-BA7449ED04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74239" y="1923838"/>
                  <a:ext cx="281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75D0C1C-E18B-4C29-A132-C4756C6568F9}"/>
                    </a:ext>
                  </a:extLst>
                </p14:cNvPr>
                <p14:cNvContentPartPr/>
                <p14:nvPr/>
              </p14:nvContentPartPr>
              <p14:xfrm>
                <a:off x="6643879" y="2143438"/>
                <a:ext cx="30240" cy="52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75D0C1C-E18B-4C29-A132-C4756C6568F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35239" y="2134438"/>
                  <a:ext cx="47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72E5FC9-F9DF-4F3D-8B5B-2073E00717A5}"/>
                    </a:ext>
                  </a:extLst>
                </p14:cNvPr>
                <p14:cNvContentPartPr/>
                <p14:nvPr/>
              </p14:nvContentPartPr>
              <p14:xfrm>
                <a:off x="6786439" y="1890358"/>
                <a:ext cx="208440" cy="342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72E5FC9-F9DF-4F3D-8B5B-2073E00717A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77439" y="1881718"/>
                  <a:ext cx="22608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92249EA-6855-43D3-9758-535A9C58D325}"/>
              </a:ext>
            </a:extLst>
          </p:cNvPr>
          <p:cNvGrpSpPr/>
          <p:nvPr/>
        </p:nvGrpSpPr>
        <p:grpSpPr>
          <a:xfrm>
            <a:off x="1144879" y="3001318"/>
            <a:ext cx="1255320" cy="583920"/>
            <a:chOff x="1144879" y="3001318"/>
            <a:chExt cx="1255320" cy="5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44C8069-39B0-4CDF-AA9F-21411A26C06B}"/>
                    </a:ext>
                  </a:extLst>
                </p14:cNvPr>
                <p14:cNvContentPartPr/>
                <p14:nvPr/>
              </p14:nvContentPartPr>
              <p14:xfrm>
                <a:off x="1144879" y="3001318"/>
                <a:ext cx="387720" cy="342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44C8069-39B0-4CDF-AA9F-21411A26C06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36239" y="2992318"/>
                  <a:ext cx="405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5F821BE-5BE4-4B88-94F5-1260516CEE41}"/>
                    </a:ext>
                  </a:extLst>
                </p14:cNvPr>
                <p14:cNvContentPartPr/>
                <p14:nvPr/>
              </p14:nvContentPartPr>
              <p14:xfrm>
                <a:off x="1171159" y="3196438"/>
                <a:ext cx="312120" cy="50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5F821BE-5BE4-4B88-94F5-1260516CEE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2519" y="3187438"/>
                  <a:ext cx="329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A91C1F5-539A-4E55-8945-6801F59A44CF}"/>
                    </a:ext>
                  </a:extLst>
                </p14:cNvPr>
                <p14:cNvContentPartPr/>
                <p14:nvPr/>
              </p14:nvContentPartPr>
              <p14:xfrm>
                <a:off x="1454839" y="3281038"/>
                <a:ext cx="295920" cy="156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A91C1F5-539A-4E55-8945-6801F59A44C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45839" y="3272398"/>
                  <a:ext cx="313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DD2981E-F141-4CFD-BF7E-050DA565F992}"/>
                    </a:ext>
                  </a:extLst>
                </p14:cNvPr>
                <p14:cNvContentPartPr/>
                <p14:nvPr/>
              </p14:nvContentPartPr>
              <p14:xfrm>
                <a:off x="1707559" y="3230638"/>
                <a:ext cx="250920" cy="330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DD2981E-F141-4CFD-BF7E-050DA565F99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98919" y="3221998"/>
                  <a:ext cx="2685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AB5DA75-89ED-4F8B-803E-C10651E00D59}"/>
                    </a:ext>
                  </a:extLst>
                </p14:cNvPr>
                <p14:cNvContentPartPr/>
                <p14:nvPr/>
              </p14:nvContentPartPr>
              <p14:xfrm>
                <a:off x="1865599" y="3411358"/>
                <a:ext cx="178560" cy="173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AB5DA75-89ED-4F8B-803E-C10651E00D5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56599" y="3402358"/>
                  <a:ext cx="196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FA2F9C8-3418-4CEA-8A69-38297C88BA1E}"/>
                    </a:ext>
                  </a:extLst>
                </p14:cNvPr>
                <p14:cNvContentPartPr/>
                <p14:nvPr/>
              </p14:nvContentPartPr>
              <p14:xfrm>
                <a:off x="2256919" y="3166558"/>
                <a:ext cx="143280" cy="24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FA2F9C8-3418-4CEA-8A69-38297C88BA1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47919" y="3157918"/>
                  <a:ext cx="160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3F1A3B1-CB7C-46F3-82D9-095650A1968C}"/>
                    </a:ext>
                  </a:extLst>
                </p14:cNvPr>
                <p14:cNvContentPartPr/>
                <p14:nvPr/>
              </p14:nvContentPartPr>
              <p14:xfrm>
                <a:off x="2270959" y="3286078"/>
                <a:ext cx="112680" cy="11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3F1A3B1-CB7C-46F3-82D9-095650A1968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261959" y="3277438"/>
                  <a:ext cx="13032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E93E392-C82D-412C-B98C-ED3A332B4B01}"/>
              </a:ext>
            </a:extLst>
          </p:cNvPr>
          <p:cNvGrpSpPr/>
          <p:nvPr/>
        </p:nvGrpSpPr>
        <p:grpSpPr>
          <a:xfrm>
            <a:off x="2871079" y="3020038"/>
            <a:ext cx="2584440" cy="354240"/>
            <a:chOff x="2871079" y="3020038"/>
            <a:chExt cx="258444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2801B3E-425C-4863-9858-6E683CAAF0D9}"/>
                    </a:ext>
                  </a:extLst>
                </p14:cNvPr>
                <p14:cNvContentPartPr/>
                <p14:nvPr/>
              </p14:nvContentPartPr>
              <p14:xfrm>
                <a:off x="2871079" y="3072958"/>
                <a:ext cx="214920" cy="289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2801B3E-425C-4863-9858-6E683CAAF0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62439" y="3063958"/>
                  <a:ext cx="232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16F37C8-817F-4ADC-96A6-D3C6E1C00968}"/>
                    </a:ext>
                  </a:extLst>
                </p14:cNvPr>
                <p14:cNvContentPartPr/>
                <p14:nvPr/>
              </p14:nvContentPartPr>
              <p14:xfrm>
                <a:off x="3186079" y="3073678"/>
                <a:ext cx="153360" cy="124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16F37C8-817F-4ADC-96A6-D3C6E1C009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77079" y="3065038"/>
                  <a:ext cx="171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E8DC027-0BCB-4856-A36B-9BBCE4A2B3BD}"/>
                    </a:ext>
                  </a:extLst>
                </p14:cNvPr>
                <p14:cNvContentPartPr/>
                <p14:nvPr/>
              </p14:nvContentPartPr>
              <p14:xfrm>
                <a:off x="3269599" y="3059998"/>
                <a:ext cx="117000" cy="269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E8DC027-0BCB-4856-A36B-9BBCE4A2B3B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60959" y="3051358"/>
                  <a:ext cx="134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F546656-4274-4FAE-8230-D52D918F822F}"/>
                    </a:ext>
                  </a:extLst>
                </p14:cNvPr>
                <p14:cNvContentPartPr/>
                <p14:nvPr/>
              </p14:nvContentPartPr>
              <p14:xfrm>
                <a:off x="3458239" y="3076558"/>
                <a:ext cx="264960" cy="280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F546656-4274-4FAE-8230-D52D918F822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49599" y="3067918"/>
                  <a:ext cx="2826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7F41CD3-7073-4396-B6AA-19FF578CDAFF}"/>
                    </a:ext>
                  </a:extLst>
                </p14:cNvPr>
                <p14:cNvContentPartPr/>
                <p14:nvPr/>
              </p14:nvContentPartPr>
              <p14:xfrm>
                <a:off x="3727519" y="3290398"/>
                <a:ext cx="27000" cy="57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7F41CD3-7073-4396-B6AA-19FF578CDA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18519" y="3281398"/>
                  <a:ext cx="44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39DB9FC-6DA5-47C2-BAE6-65A793C9E95F}"/>
                    </a:ext>
                  </a:extLst>
                </p14:cNvPr>
                <p14:cNvContentPartPr/>
                <p14:nvPr/>
              </p14:nvContentPartPr>
              <p14:xfrm>
                <a:off x="3890239" y="3059278"/>
                <a:ext cx="173160" cy="315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39DB9FC-6DA5-47C2-BAE6-65A793C9E95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81239" y="3050638"/>
                  <a:ext cx="1908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92A8D49-D92C-439E-BA4E-21DD0E3FB6CE}"/>
                    </a:ext>
                  </a:extLst>
                </p14:cNvPr>
                <p14:cNvContentPartPr/>
                <p14:nvPr/>
              </p14:nvContentPartPr>
              <p14:xfrm>
                <a:off x="4178959" y="3211558"/>
                <a:ext cx="203760" cy="37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92A8D49-D92C-439E-BA4E-21DD0E3FB6C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70319" y="3202918"/>
                  <a:ext cx="221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E298D3B-BC6F-4E30-8B8E-0328E7080629}"/>
                    </a:ext>
                  </a:extLst>
                </p14:cNvPr>
                <p14:cNvContentPartPr/>
                <p14:nvPr/>
              </p14:nvContentPartPr>
              <p14:xfrm>
                <a:off x="4573879" y="3053518"/>
                <a:ext cx="202320" cy="25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E298D3B-BC6F-4E30-8B8E-0328E708062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64879" y="3044878"/>
                  <a:ext cx="2199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5A89971-F741-4DD3-B269-3380370476FF}"/>
                    </a:ext>
                  </a:extLst>
                </p14:cNvPr>
                <p14:cNvContentPartPr/>
                <p14:nvPr/>
              </p14:nvContentPartPr>
              <p14:xfrm>
                <a:off x="4857559" y="3030478"/>
                <a:ext cx="150840" cy="120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5A89971-F741-4DD3-B269-3380370476F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48919" y="3021478"/>
                  <a:ext cx="168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6FA8DD-85CC-4EA6-BBD1-3D20233867EA}"/>
                    </a:ext>
                  </a:extLst>
                </p14:cNvPr>
                <p14:cNvContentPartPr/>
                <p14:nvPr/>
              </p14:nvContentPartPr>
              <p14:xfrm>
                <a:off x="4967359" y="3020758"/>
                <a:ext cx="70560" cy="228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6FA8DD-85CC-4EA6-BBD1-3D20233867E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58359" y="3012118"/>
                  <a:ext cx="88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168F108-F196-4BA0-BA3D-CB6DA8E10662}"/>
                    </a:ext>
                  </a:extLst>
                </p14:cNvPr>
                <p14:cNvContentPartPr/>
                <p14:nvPr/>
              </p14:nvContentPartPr>
              <p14:xfrm>
                <a:off x="5100559" y="3020038"/>
                <a:ext cx="264960" cy="257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168F108-F196-4BA0-BA3D-CB6DA8E1066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91919" y="3011038"/>
                  <a:ext cx="282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4A93ACA-DA11-4D96-ADCB-F97D6A2987D5}"/>
                    </a:ext>
                  </a:extLst>
                </p14:cNvPr>
                <p14:cNvContentPartPr/>
                <p14:nvPr/>
              </p14:nvContentPartPr>
              <p14:xfrm>
                <a:off x="5425279" y="3212278"/>
                <a:ext cx="30240" cy="80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4A93ACA-DA11-4D96-ADCB-F97D6A2987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16279" y="3203278"/>
                  <a:ext cx="4788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8C301CF-EF9D-4084-832D-2FE5E8DEFC5F}"/>
                  </a:ext>
                </a:extLst>
              </p14:cNvPr>
              <p14:cNvContentPartPr/>
              <p14:nvPr/>
            </p14:nvContentPartPr>
            <p14:xfrm>
              <a:off x="2686399" y="3023998"/>
              <a:ext cx="125640" cy="4168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8C301CF-EF9D-4084-832D-2FE5E8DEFC5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677399" y="3015358"/>
                <a:ext cx="143280" cy="43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1B70CCA-33AF-45C2-B224-201431AF5C99}"/>
              </a:ext>
            </a:extLst>
          </p:cNvPr>
          <p:cNvGrpSpPr/>
          <p:nvPr/>
        </p:nvGrpSpPr>
        <p:grpSpPr>
          <a:xfrm>
            <a:off x="5707879" y="2921758"/>
            <a:ext cx="1434240" cy="934920"/>
            <a:chOff x="5707879" y="2921758"/>
            <a:chExt cx="1434240" cy="93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A758281-8F11-4FB3-90B0-3876F89FE52E}"/>
                    </a:ext>
                  </a:extLst>
                </p14:cNvPr>
                <p14:cNvContentPartPr/>
                <p14:nvPr/>
              </p14:nvContentPartPr>
              <p14:xfrm>
                <a:off x="5707879" y="3051358"/>
                <a:ext cx="207000" cy="247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A758281-8F11-4FB3-90B0-3876F89FE52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98879" y="3042718"/>
                  <a:ext cx="224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045C809-72A4-441E-8EF2-9DAD2B4CB88F}"/>
                    </a:ext>
                  </a:extLst>
                </p14:cNvPr>
                <p14:cNvContentPartPr/>
                <p14:nvPr/>
              </p14:nvContentPartPr>
              <p14:xfrm>
                <a:off x="5920279" y="2942638"/>
                <a:ext cx="241920" cy="441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045C809-72A4-441E-8EF2-9DAD2B4CB88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11639" y="2933638"/>
                  <a:ext cx="2595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D461833-43F4-4348-BDEF-1889092B84DD}"/>
                    </a:ext>
                  </a:extLst>
                </p14:cNvPr>
                <p14:cNvContentPartPr/>
                <p14:nvPr/>
              </p14:nvContentPartPr>
              <p14:xfrm>
                <a:off x="6342559" y="2921758"/>
                <a:ext cx="799560" cy="412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D461833-43F4-4348-BDEF-1889092B84D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333559" y="2912758"/>
                  <a:ext cx="8172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624603A-8B4D-4929-9007-BD5E656C04BC}"/>
                    </a:ext>
                  </a:extLst>
                </p14:cNvPr>
                <p14:cNvContentPartPr/>
                <p14:nvPr/>
              </p14:nvContentPartPr>
              <p14:xfrm>
                <a:off x="6542359" y="3116158"/>
                <a:ext cx="252000" cy="167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624603A-8B4D-4929-9007-BD5E656C04B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33359" y="3107158"/>
                  <a:ext cx="269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5C5EBA3-6CF7-4D8E-9DD8-80427158D09C}"/>
                    </a:ext>
                  </a:extLst>
                </p14:cNvPr>
                <p14:cNvContentPartPr/>
                <p14:nvPr/>
              </p14:nvContentPartPr>
              <p14:xfrm>
                <a:off x="6855919" y="3075478"/>
                <a:ext cx="268200" cy="230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5C5EBA3-6CF7-4D8E-9DD8-80427158D09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46919" y="3066478"/>
                  <a:ext cx="285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D3C0843-1175-4A29-8D60-0E886C4836DC}"/>
                    </a:ext>
                  </a:extLst>
                </p14:cNvPr>
                <p14:cNvContentPartPr/>
                <p14:nvPr/>
              </p14:nvContentPartPr>
              <p14:xfrm>
                <a:off x="6325279" y="3474358"/>
                <a:ext cx="693000" cy="85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D3C0843-1175-4A29-8D60-0E886C4836D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16279" y="3465358"/>
                  <a:ext cx="710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DB79B08-0281-418E-86D5-8FC6EC8A2231}"/>
                    </a:ext>
                  </a:extLst>
                </p14:cNvPr>
                <p14:cNvContentPartPr/>
                <p14:nvPr/>
              </p14:nvContentPartPr>
              <p14:xfrm>
                <a:off x="6347959" y="3621598"/>
                <a:ext cx="285480" cy="235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DB79B08-0281-418E-86D5-8FC6EC8A223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38959" y="3612958"/>
                  <a:ext cx="303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F42ADF2-B483-4741-9523-D39CB83F4142}"/>
                    </a:ext>
                  </a:extLst>
                </p14:cNvPr>
                <p14:cNvContentPartPr/>
                <p14:nvPr/>
              </p14:nvContentPartPr>
              <p14:xfrm>
                <a:off x="6746839" y="3752278"/>
                <a:ext cx="30240" cy="92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F42ADF2-B483-4741-9523-D39CB83F414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37839" y="3743638"/>
                  <a:ext cx="47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E20852C-B935-4AC1-B440-6B6A8DB552AE}"/>
                    </a:ext>
                  </a:extLst>
                </p14:cNvPr>
                <p14:cNvContentPartPr/>
                <p14:nvPr/>
              </p14:nvContentPartPr>
              <p14:xfrm>
                <a:off x="6953479" y="3640678"/>
                <a:ext cx="38520" cy="17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E20852C-B935-4AC1-B440-6B6A8DB552A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944479" y="3632038"/>
                  <a:ext cx="561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DD6131D-0E2D-489F-89F7-3D301462A701}"/>
              </a:ext>
            </a:extLst>
          </p:cNvPr>
          <p:cNvGrpSpPr/>
          <p:nvPr/>
        </p:nvGrpSpPr>
        <p:grpSpPr>
          <a:xfrm>
            <a:off x="7440559" y="3239278"/>
            <a:ext cx="205920" cy="148680"/>
            <a:chOff x="7440559" y="3239278"/>
            <a:chExt cx="20592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A0B6D84-F7AB-44F8-B13C-92EE08EAA484}"/>
                    </a:ext>
                  </a:extLst>
                </p14:cNvPr>
                <p14:cNvContentPartPr/>
                <p14:nvPr/>
              </p14:nvContentPartPr>
              <p14:xfrm>
                <a:off x="7440559" y="3239278"/>
                <a:ext cx="205920" cy="53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A0B6D84-F7AB-44F8-B13C-92EE08EAA48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31919" y="3230278"/>
                  <a:ext cx="223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CE02ABE-5D93-40AB-BF7E-66B2789BF1D4}"/>
                    </a:ext>
                  </a:extLst>
                </p14:cNvPr>
                <p14:cNvContentPartPr/>
                <p14:nvPr/>
              </p14:nvContentPartPr>
              <p14:xfrm>
                <a:off x="7447039" y="3351238"/>
                <a:ext cx="191520" cy="36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CE02ABE-5D93-40AB-BF7E-66B2789BF1D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38039" y="3342598"/>
                  <a:ext cx="2091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777D94A-394D-488B-AF7B-D5B58CDC68A7}"/>
              </a:ext>
            </a:extLst>
          </p:cNvPr>
          <p:cNvGrpSpPr/>
          <p:nvPr/>
        </p:nvGrpSpPr>
        <p:grpSpPr>
          <a:xfrm>
            <a:off x="7995679" y="3139198"/>
            <a:ext cx="806040" cy="275040"/>
            <a:chOff x="7995679" y="3139198"/>
            <a:chExt cx="80604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15362B6-7B9C-4087-9D76-8C3776E9C894}"/>
                    </a:ext>
                  </a:extLst>
                </p14:cNvPr>
                <p14:cNvContentPartPr/>
                <p14:nvPr/>
              </p14:nvContentPartPr>
              <p14:xfrm>
                <a:off x="7995679" y="3159718"/>
                <a:ext cx="154800" cy="254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15362B6-7B9C-4087-9D76-8C3776E9C89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86679" y="3150718"/>
                  <a:ext cx="172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B94EC29-9586-4760-9B0C-A0A7B82C94BC}"/>
                    </a:ext>
                  </a:extLst>
                </p14:cNvPr>
                <p14:cNvContentPartPr/>
                <p14:nvPr/>
              </p14:nvContentPartPr>
              <p14:xfrm>
                <a:off x="8154439" y="3339718"/>
                <a:ext cx="20520" cy="45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B94EC29-9586-4760-9B0C-A0A7B82C94B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145799" y="3331078"/>
                  <a:ext cx="38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D58736B-A017-4963-ACB4-27B8BD0EFADA}"/>
                    </a:ext>
                  </a:extLst>
                </p14:cNvPr>
                <p14:cNvContentPartPr/>
                <p14:nvPr/>
              </p14:nvContentPartPr>
              <p14:xfrm>
                <a:off x="8350639" y="3171958"/>
                <a:ext cx="106920" cy="185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D58736B-A017-4963-ACB4-27B8BD0EFAD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41999" y="3163318"/>
                  <a:ext cx="124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2B9A131-A0B2-41FC-93C4-710DDA7926F9}"/>
                    </a:ext>
                  </a:extLst>
                </p14:cNvPr>
                <p14:cNvContentPartPr/>
                <p14:nvPr/>
              </p14:nvContentPartPr>
              <p14:xfrm>
                <a:off x="8501839" y="3139198"/>
                <a:ext cx="299880" cy="259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2B9A131-A0B2-41FC-93C4-710DDA7926F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92839" y="3130558"/>
                  <a:ext cx="31752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4852FEA-6AF6-432A-9117-B841950116E0}"/>
              </a:ext>
            </a:extLst>
          </p:cNvPr>
          <p:cNvGrpSpPr/>
          <p:nvPr/>
        </p:nvGrpSpPr>
        <p:grpSpPr>
          <a:xfrm>
            <a:off x="1303279" y="4040278"/>
            <a:ext cx="756360" cy="281520"/>
            <a:chOff x="1303279" y="4040278"/>
            <a:chExt cx="75636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FA1BF2-7711-4F66-947E-140F32ABC6E6}"/>
                    </a:ext>
                  </a:extLst>
                </p14:cNvPr>
                <p14:cNvContentPartPr/>
                <p14:nvPr/>
              </p14:nvContentPartPr>
              <p14:xfrm>
                <a:off x="1303279" y="4077718"/>
                <a:ext cx="86400" cy="244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FA1BF2-7711-4F66-947E-140F32ABC6E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294639" y="4068718"/>
                  <a:ext cx="104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844E8A0-430A-4826-BF2A-F3FDA286C108}"/>
                    </a:ext>
                  </a:extLst>
                </p14:cNvPr>
                <p14:cNvContentPartPr/>
                <p14:nvPr/>
              </p14:nvContentPartPr>
              <p14:xfrm>
                <a:off x="1489039" y="4236478"/>
                <a:ext cx="10440" cy="34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844E8A0-430A-4826-BF2A-F3FDA286C10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80039" y="4227478"/>
                  <a:ext cx="28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22D0128-B174-40E2-A176-345F059056B9}"/>
                    </a:ext>
                  </a:extLst>
                </p14:cNvPr>
                <p14:cNvContentPartPr/>
                <p14:nvPr/>
              </p14:nvContentPartPr>
              <p14:xfrm>
                <a:off x="1660399" y="4089238"/>
                <a:ext cx="107640" cy="151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22D0128-B174-40E2-A176-345F059056B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51759" y="4080238"/>
                  <a:ext cx="125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323CE2-2221-45FF-BB6A-4B46512DD7E7}"/>
                    </a:ext>
                  </a:extLst>
                </p14:cNvPr>
                <p14:cNvContentPartPr/>
                <p14:nvPr/>
              </p14:nvContentPartPr>
              <p14:xfrm>
                <a:off x="1873519" y="4040278"/>
                <a:ext cx="186120" cy="206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323CE2-2221-45FF-BB6A-4B46512DD7E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64879" y="4031638"/>
                  <a:ext cx="20376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E6A4C80-D349-4122-89C2-1931E2409B6F}"/>
              </a:ext>
            </a:extLst>
          </p:cNvPr>
          <p:cNvGrpSpPr/>
          <p:nvPr/>
        </p:nvGrpSpPr>
        <p:grpSpPr>
          <a:xfrm>
            <a:off x="2573359" y="3802318"/>
            <a:ext cx="682560" cy="408600"/>
            <a:chOff x="2573359" y="3802318"/>
            <a:chExt cx="68256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021A630-485C-44FA-93BE-40A16450BB0C}"/>
                    </a:ext>
                  </a:extLst>
                </p14:cNvPr>
                <p14:cNvContentPartPr/>
                <p14:nvPr/>
              </p14:nvContentPartPr>
              <p14:xfrm>
                <a:off x="2573359" y="3802318"/>
                <a:ext cx="252720" cy="408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021A630-485C-44FA-93BE-40A16450BB0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64359" y="3793318"/>
                  <a:ext cx="2703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DE38AE0-1DBA-4B0D-974F-3CA0A921A3BA}"/>
                    </a:ext>
                  </a:extLst>
                </p14:cNvPr>
                <p14:cNvContentPartPr/>
                <p14:nvPr/>
              </p14:nvContentPartPr>
              <p14:xfrm>
                <a:off x="2876119" y="4066918"/>
                <a:ext cx="165960" cy="102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DE38AE0-1DBA-4B0D-974F-3CA0A921A3B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67119" y="4057918"/>
                  <a:ext cx="183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09B06BB-A7D8-444C-B865-4375E42DFFF0}"/>
                    </a:ext>
                  </a:extLst>
                </p14:cNvPr>
                <p14:cNvContentPartPr/>
                <p14:nvPr/>
              </p14:nvContentPartPr>
              <p14:xfrm>
                <a:off x="3064759" y="3990238"/>
                <a:ext cx="191160" cy="218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09B06BB-A7D8-444C-B865-4375E42DFF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056119" y="3981238"/>
                  <a:ext cx="2088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899AF9F-43F9-4E07-B6FE-8615C479B9CE}"/>
              </a:ext>
            </a:extLst>
          </p:cNvPr>
          <p:cNvGrpSpPr/>
          <p:nvPr/>
        </p:nvGrpSpPr>
        <p:grpSpPr>
          <a:xfrm>
            <a:off x="3600799" y="3886198"/>
            <a:ext cx="1413720" cy="318240"/>
            <a:chOff x="3600799" y="3886198"/>
            <a:chExt cx="141372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A82E063-0F84-4095-A317-488537AB0C38}"/>
                    </a:ext>
                  </a:extLst>
                </p14:cNvPr>
                <p14:cNvContentPartPr/>
                <p14:nvPr/>
              </p14:nvContentPartPr>
              <p14:xfrm>
                <a:off x="3600799" y="4166278"/>
                <a:ext cx="17640" cy="3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A82E063-0F84-4095-A317-488537AB0C3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591799" y="4157278"/>
                  <a:ext cx="35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30327A6-F32C-4254-90C4-6C90E050FEDF}"/>
                    </a:ext>
                  </a:extLst>
                </p14:cNvPr>
                <p14:cNvContentPartPr/>
                <p14:nvPr/>
              </p14:nvContentPartPr>
              <p14:xfrm>
                <a:off x="3785479" y="3909958"/>
                <a:ext cx="273240" cy="268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30327A6-F32C-4254-90C4-6C90E050FED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76839" y="3901318"/>
                  <a:ext cx="290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6D1AE27-84AC-4E76-A285-69A0C98E1F54}"/>
                    </a:ext>
                  </a:extLst>
                </p14:cNvPr>
                <p14:cNvContentPartPr/>
                <p14:nvPr/>
              </p14:nvContentPartPr>
              <p14:xfrm>
                <a:off x="4088599" y="3923998"/>
                <a:ext cx="266040" cy="261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6D1AE27-84AC-4E76-A285-69A0C98E1F5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79959" y="3914998"/>
                  <a:ext cx="283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2DF7962-8478-47BB-B8E3-8288C1885E71}"/>
                    </a:ext>
                  </a:extLst>
                </p14:cNvPr>
                <p14:cNvContentPartPr/>
                <p14:nvPr/>
              </p14:nvContentPartPr>
              <p14:xfrm>
                <a:off x="4445359" y="3886198"/>
                <a:ext cx="277200" cy="291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2DF7962-8478-47BB-B8E3-8288C1885E7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436359" y="3877558"/>
                  <a:ext cx="294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F7DFEC6-8AFE-4F37-86F4-C7D1B694CBE3}"/>
                    </a:ext>
                  </a:extLst>
                </p14:cNvPr>
                <p14:cNvContentPartPr/>
                <p14:nvPr/>
              </p14:nvContentPartPr>
              <p14:xfrm>
                <a:off x="4748119" y="3908518"/>
                <a:ext cx="266400" cy="282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F7DFEC6-8AFE-4F37-86F4-C7D1B694CBE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39479" y="3899878"/>
                  <a:ext cx="28404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7A04E3-9249-44D0-9DDE-3CCF94A05C3A}"/>
              </a:ext>
            </a:extLst>
          </p:cNvPr>
          <p:cNvGrpSpPr/>
          <p:nvPr/>
        </p:nvGrpSpPr>
        <p:grpSpPr>
          <a:xfrm>
            <a:off x="5308639" y="3793318"/>
            <a:ext cx="447120" cy="418680"/>
            <a:chOff x="5308639" y="3793318"/>
            <a:chExt cx="44712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C08F843-F675-4352-AB00-3E24C01575CF}"/>
                    </a:ext>
                  </a:extLst>
                </p14:cNvPr>
                <p14:cNvContentPartPr/>
                <p14:nvPr/>
              </p14:nvContentPartPr>
              <p14:xfrm>
                <a:off x="5422039" y="3793318"/>
                <a:ext cx="151560" cy="418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C08F843-F675-4352-AB00-3E24C01575C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13399" y="3784678"/>
                  <a:ext cx="1692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65837FE-2C20-4A6C-BAC8-152F55DFDBDD}"/>
                    </a:ext>
                  </a:extLst>
                </p14:cNvPr>
                <p14:cNvContentPartPr/>
                <p14:nvPr/>
              </p14:nvContentPartPr>
              <p14:xfrm>
                <a:off x="5308639" y="4020118"/>
                <a:ext cx="262800" cy="34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65837FE-2C20-4A6C-BAC8-152F55DFDBD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99999" y="4011478"/>
                  <a:ext cx="280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9CD792D-2247-4232-B884-0E02D09D3F35}"/>
                    </a:ext>
                  </a:extLst>
                </p14:cNvPr>
                <p14:cNvContentPartPr/>
                <p14:nvPr/>
              </p14:nvContentPartPr>
              <p14:xfrm>
                <a:off x="5600959" y="4074118"/>
                <a:ext cx="154800" cy="112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9CD792D-2247-4232-B884-0E02D09D3F3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91959" y="4065478"/>
                  <a:ext cx="1724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280C7E0-4AAC-41F8-99BC-0DE583B6C328}"/>
              </a:ext>
            </a:extLst>
          </p:cNvPr>
          <p:cNvGrpSpPr/>
          <p:nvPr/>
        </p:nvGrpSpPr>
        <p:grpSpPr>
          <a:xfrm>
            <a:off x="1271239" y="4453198"/>
            <a:ext cx="590760" cy="421200"/>
            <a:chOff x="1271239" y="4453198"/>
            <a:chExt cx="59076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D77775C-7175-4B3F-91BB-0973E69D7909}"/>
                    </a:ext>
                  </a:extLst>
                </p14:cNvPr>
                <p14:cNvContentPartPr/>
                <p14:nvPr/>
              </p14:nvContentPartPr>
              <p14:xfrm>
                <a:off x="1271239" y="4744078"/>
                <a:ext cx="92160" cy="130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D77775C-7175-4B3F-91BB-0973E69D790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62599" y="4735438"/>
                  <a:ext cx="109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788C048-2CEB-48AD-9ED9-358B5DBCB56C}"/>
                    </a:ext>
                  </a:extLst>
                </p14:cNvPr>
                <p14:cNvContentPartPr/>
                <p14:nvPr/>
              </p14:nvContentPartPr>
              <p14:xfrm>
                <a:off x="1425679" y="4600078"/>
                <a:ext cx="16200" cy="20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788C048-2CEB-48AD-9ED9-358B5DBCB56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17039" y="4591078"/>
                  <a:ext cx="3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EFC66B-B8C9-47A9-AFB9-0248283D469E}"/>
                    </a:ext>
                  </a:extLst>
                </p14:cNvPr>
                <p14:cNvContentPartPr/>
                <p14:nvPr/>
              </p14:nvContentPartPr>
              <p14:xfrm>
                <a:off x="1469599" y="4453198"/>
                <a:ext cx="300600" cy="390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EFC66B-B8C9-47A9-AFB9-0248283D469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460959" y="4444558"/>
                  <a:ext cx="3182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E33330A-A349-4696-A078-F48531429B5C}"/>
                    </a:ext>
                  </a:extLst>
                </p14:cNvPr>
                <p14:cNvContentPartPr/>
                <p14:nvPr/>
              </p14:nvContentPartPr>
              <p14:xfrm>
                <a:off x="1671559" y="4637518"/>
                <a:ext cx="190440" cy="214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E33330A-A349-4696-A078-F48531429B5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62919" y="4628878"/>
                  <a:ext cx="20808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6FE0DCA-F09E-4E7F-8A85-FEA6BD713BA4}"/>
              </a:ext>
            </a:extLst>
          </p:cNvPr>
          <p:cNvGrpSpPr/>
          <p:nvPr/>
        </p:nvGrpSpPr>
        <p:grpSpPr>
          <a:xfrm>
            <a:off x="2280319" y="4341598"/>
            <a:ext cx="1759680" cy="683280"/>
            <a:chOff x="2280319" y="4341598"/>
            <a:chExt cx="175968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C865A97-8972-4EBE-B550-77066A602F1E}"/>
                    </a:ext>
                  </a:extLst>
                </p14:cNvPr>
                <p14:cNvContentPartPr/>
                <p14:nvPr/>
              </p14:nvContentPartPr>
              <p14:xfrm>
                <a:off x="2280319" y="4425118"/>
                <a:ext cx="254880" cy="417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C865A97-8972-4EBE-B550-77066A602F1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71679" y="4416478"/>
                  <a:ext cx="2725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C9E3D53-B947-472C-A2A9-20D628D69454}"/>
                    </a:ext>
                  </a:extLst>
                </p14:cNvPr>
                <p14:cNvContentPartPr/>
                <p14:nvPr/>
              </p14:nvContentPartPr>
              <p14:xfrm>
                <a:off x="2483359" y="4652638"/>
                <a:ext cx="142560" cy="133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C9E3D53-B947-472C-A2A9-20D628D6945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74359" y="4643638"/>
                  <a:ext cx="160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F8F1770-F576-41FB-B14C-16C7AAC5B4D1}"/>
                    </a:ext>
                  </a:extLst>
                </p14:cNvPr>
                <p14:cNvContentPartPr/>
                <p14:nvPr/>
              </p14:nvContentPartPr>
              <p14:xfrm>
                <a:off x="2773519" y="4341598"/>
                <a:ext cx="315000" cy="518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F8F1770-F576-41FB-B14C-16C7AAC5B4D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764519" y="4332598"/>
                  <a:ext cx="3326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2461590-EA83-418C-93AA-212B7A462783}"/>
                    </a:ext>
                  </a:extLst>
                </p14:cNvPr>
                <p14:cNvContentPartPr/>
                <p14:nvPr/>
              </p14:nvContentPartPr>
              <p14:xfrm>
                <a:off x="2745799" y="4633198"/>
                <a:ext cx="273960" cy="39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2461590-EA83-418C-93AA-212B7A46278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737159" y="4624198"/>
                  <a:ext cx="291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B85255D-E920-4D31-A05E-F6064978FE0A}"/>
                    </a:ext>
                  </a:extLst>
                </p14:cNvPr>
                <p14:cNvContentPartPr/>
                <p14:nvPr/>
              </p14:nvContentPartPr>
              <p14:xfrm>
                <a:off x="3088519" y="4385878"/>
                <a:ext cx="302040" cy="412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B85255D-E920-4D31-A05E-F6064978FE0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079519" y="4376878"/>
                  <a:ext cx="3196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EB59C74-4279-4896-9939-34F514333355}"/>
                    </a:ext>
                  </a:extLst>
                </p14:cNvPr>
                <p14:cNvContentPartPr/>
                <p14:nvPr/>
              </p14:nvContentPartPr>
              <p14:xfrm>
                <a:off x="3304879" y="4857478"/>
                <a:ext cx="130320" cy="167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EB59C74-4279-4896-9939-34F51433335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96239" y="4848838"/>
                  <a:ext cx="147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D55D7DE-E167-4AF5-9EE5-CF70569272B4}"/>
                    </a:ext>
                  </a:extLst>
                </p14:cNvPr>
                <p14:cNvContentPartPr/>
                <p14:nvPr/>
              </p14:nvContentPartPr>
              <p14:xfrm>
                <a:off x="3637519" y="4543918"/>
                <a:ext cx="250920" cy="261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D55D7DE-E167-4AF5-9EE5-CF70569272B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28879" y="4534918"/>
                  <a:ext cx="268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E4F159F-9A50-4081-9B26-5A2481666EEA}"/>
                    </a:ext>
                  </a:extLst>
                </p14:cNvPr>
                <p14:cNvContentPartPr/>
                <p14:nvPr/>
              </p14:nvContentPartPr>
              <p14:xfrm>
                <a:off x="3912559" y="4647238"/>
                <a:ext cx="127440" cy="163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E4F159F-9A50-4081-9B26-5A2481666EE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03559" y="4638598"/>
                  <a:ext cx="1450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40825C5-8622-4BED-9225-0EB893B197E9}"/>
              </a:ext>
            </a:extLst>
          </p:cNvPr>
          <p:cNvGrpSpPr/>
          <p:nvPr/>
        </p:nvGrpSpPr>
        <p:grpSpPr>
          <a:xfrm>
            <a:off x="4362559" y="4375438"/>
            <a:ext cx="608400" cy="459000"/>
            <a:chOff x="4362559" y="4375438"/>
            <a:chExt cx="60840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6455B52-7B3C-494C-AAD3-87C1AA8414E7}"/>
                    </a:ext>
                  </a:extLst>
                </p14:cNvPr>
                <p14:cNvContentPartPr/>
                <p14:nvPr/>
              </p14:nvContentPartPr>
              <p14:xfrm>
                <a:off x="4362559" y="4675318"/>
                <a:ext cx="122040" cy="159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6455B52-7B3C-494C-AAD3-87C1AA8414E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353919" y="4666318"/>
                  <a:ext cx="139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6B7D443-12C3-484E-8376-D58B9265B741}"/>
                    </a:ext>
                  </a:extLst>
                </p14:cNvPr>
                <p14:cNvContentPartPr/>
                <p14:nvPr/>
              </p14:nvContentPartPr>
              <p14:xfrm>
                <a:off x="4650199" y="4375438"/>
                <a:ext cx="298080" cy="456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6B7D443-12C3-484E-8376-D58B9265B74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41559" y="4366798"/>
                  <a:ext cx="3157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C6BA7F8-A669-4891-AF1C-199CDFCAD4BB}"/>
                    </a:ext>
                  </a:extLst>
                </p14:cNvPr>
                <p14:cNvContentPartPr/>
                <p14:nvPr/>
              </p14:nvContentPartPr>
              <p14:xfrm>
                <a:off x="4614559" y="4627438"/>
                <a:ext cx="356400" cy="57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C6BA7F8-A669-4891-AF1C-199CDFCAD4B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05919" y="4618438"/>
                  <a:ext cx="3740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9ACC906-3DBA-49F0-BF10-43E252F9A98F}"/>
              </a:ext>
            </a:extLst>
          </p:cNvPr>
          <p:cNvGrpSpPr/>
          <p:nvPr/>
        </p:nvGrpSpPr>
        <p:grpSpPr>
          <a:xfrm>
            <a:off x="5315839" y="4358878"/>
            <a:ext cx="699840" cy="385200"/>
            <a:chOff x="5315839" y="4358878"/>
            <a:chExt cx="69984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1737257-5429-406C-9538-AA15A6375B2F}"/>
                    </a:ext>
                  </a:extLst>
                </p14:cNvPr>
                <p14:cNvContentPartPr/>
                <p14:nvPr/>
              </p14:nvContentPartPr>
              <p14:xfrm>
                <a:off x="5315839" y="4358878"/>
                <a:ext cx="229680" cy="385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1737257-5429-406C-9538-AA15A6375B2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06839" y="4350238"/>
                  <a:ext cx="2473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7C1E766-2B6E-4413-8793-0DEE7370B9B4}"/>
                    </a:ext>
                  </a:extLst>
                </p14:cNvPr>
                <p14:cNvContentPartPr/>
                <p14:nvPr/>
              </p14:nvContentPartPr>
              <p14:xfrm>
                <a:off x="5571439" y="4549318"/>
                <a:ext cx="223920" cy="189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7C1E766-2B6E-4413-8793-0DEE7370B9B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62439" y="4540678"/>
                  <a:ext cx="241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76BF9AB-F299-4DEF-9209-E1FCEBD10F6C}"/>
                    </a:ext>
                  </a:extLst>
                </p14:cNvPr>
                <p14:cNvContentPartPr/>
                <p14:nvPr/>
              </p14:nvContentPartPr>
              <p14:xfrm>
                <a:off x="5825239" y="4498198"/>
                <a:ext cx="190440" cy="243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76BF9AB-F299-4DEF-9209-E1FCEBD10F6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16239" y="4489198"/>
                  <a:ext cx="20808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7D3A048-B1E9-424C-B224-6E033B174F77}"/>
              </a:ext>
            </a:extLst>
          </p:cNvPr>
          <p:cNvGrpSpPr/>
          <p:nvPr/>
        </p:nvGrpSpPr>
        <p:grpSpPr>
          <a:xfrm>
            <a:off x="6345439" y="4268878"/>
            <a:ext cx="3544920" cy="420120"/>
            <a:chOff x="6345439" y="4268878"/>
            <a:chExt cx="354492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6CE9B41-4982-44A7-859D-6F288D49D070}"/>
                    </a:ext>
                  </a:extLst>
                </p14:cNvPr>
                <p14:cNvContentPartPr/>
                <p14:nvPr/>
              </p14:nvContentPartPr>
              <p14:xfrm>
                <a:off x="6345439" y="4422958"/>
                <a:ext cx="151560" cy="266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6CE9B41-4982-44A7-859D-6F288D49D07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36799" y="4414318"/>
                  <a:ext cx="169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F8FC205-8A58-4309-9F29-DF6ACE8D063E}"/>
                    </a:ext>
                  </a:extLst>
                </p14:cNvPr>
                <p14:cNvContentPartPr/>
                <p14:nvPr/>
              </p14:nvContentPartPr>
              <p14:xfrm>
                <a:off x="6590599" y="4496038"/>
                <a:ext cx="267120" cy="46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F8FC205-8A58-4309-9F29-DF6ACE8D063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81599" y="4487398"/>
                  <a:ext cx="284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1655DEC-190C-454C-BF97-90DA367DE5D2}"/>
                    </a:ext>
                  </a:extLst>
                </p14:cNvPr>
                <p14:cNvContentPartPr/>
                <p14:nvPr/>
              </p14:nvContentPartPr>
              <p14:xfrm>
                <a:off x="6959239" y="4616638"/>
                <a:ext cx="19800" cy="59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1655DEC-190C-454C-BF97-90DA367DE5D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50239" y="4607638"/>
                  <a:ext cx="37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A664C4D-A056-44CE-ACA0-829F5F71D4EB}"/>
                    </a:ext>
                  </a:extLst>
                </p14:cNvPr>
                <p14:cNvContentPartPr/>
                <p14:nvPr/>
              </p14:nvContentPartPr>
              <p14:xfrm>
                <a:off x="7099279" y="4409998"/>
                <a:ext cx="329760" cy="257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A664C4D-A056-44CE-ACA0-829F5F71D4E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90639" y="4401358"/>
                  <a:ext cx="347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5EF6B13-4AC7-4140-B3D4-6D4D38FE5945}"/>
                    </a:ext>
                  </a:extLst>
                </p14:cNvPr>
                <p14:cNvContentPartPr/>
                <p14:nvPr/>
              </p14:nvContentPartPr>
              <p14:xfrm>
                <a:off x="7411759" y="4429078"/>
                <a:ext cx="240480" cy="240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5EF6B13-4AC7-4140-B3D4-6D4D38FE594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02759" y="4420078"/>
                  <a:ext cx="258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30CD2E9-CF94-4D6B-BD95-DA401F518756}"/>
                    </a:ext>
                  </a:extLst>
                </p14:cNvPr>
                <p14:cNvContentPartPr/>
                <p14:nvPr/>
              </p14:nvContentPartPr>
              <p14:xfrm>
                <a:off x="7690399" y="4370398"/>
                <a:ext cx="269640" cy="270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30CD2E9-CF94-4D6B-BD95-DA401F51875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81759" y="4361758"/>
                  <a:ext cx="287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E3DDA84-F6FA-471C-BD7A-3B7748006249}"/>
                    </a:ext>
                  </a:extLst>
                </p14:cNvPr>
                <p14:cNvContentPartPr/>
                <p14:nvPr/>
              </p14:nvContentPartPr>
              <p14:xfrm>
                <a:off x="7983439" y="4353838"/>
                <a:ext cx="253080" cy="275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E3DDA84-F6FA-471C-BD7A-3B774800624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74799" y="4344838"/>
                  <a:ext cx="270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9F4F90A-204E-4DD7-922E-88B47F8FBC54}"/>
                    </a:ext>
                  </a:extLst>
                </p14:cNvPr>
                <p14:cNvContentPartPr/>
                <p14:nvPr/>
              </p14:nvContentPartPr>
              <p14:xfrm>
                <a:off x="8445319" y="4433038"/>
                <a:ext cx="171000" cy="12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9F4F90A-204E-4DD7-922E-88B47F8FBC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436319" y="4424398"/>
                  <a:ext cx="188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34FB44A-8975-4242-9207-1795D69D4100}"/>
                    </a:ext>
                  </a:extLst>
                </p14:cNvPr>
                <p14:cNvContentPartPr/>
                <p14:nvPr/>
              </p14:nvContentPartPr>
              <p14:xfrm>
                <a:off x="8403559" y="4537438"/>
                <a:ext cx="260640" cy="24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34FB44A-8975-4242-9207-1795D69D410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94919" y="4528798"/>
                  <a:ext cx="278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DCCD20A-FB39-43FA-950F-5B7C07B54D30}"/>
                    </a:ext>
                  </a:extLst>
                </p14:cNvPr>
                <p14:cNvContentPartPr/>
                <p14:nvPr/>
              </p14:nvContentPartPr>
              <p14:xfrm>
                <a:off x="8812519" y="4605118"/>
                <a:ext cx="25200" cy="26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DCCD20A-FB39-43FA-950F-5B7C07B54D3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03519" y="4596118"/>
                  <a:ext cx="42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C4D1AAB-D079-4E73-88C8-9A4B00BBC123}"/>
                    </a:ext>
                  </a:extLst>
                </p14:cNvPr>
                <p14:cNvContentPartPr/>
                <p14:nvPr/>
              </p14:nvContentPartPr>
              <p14:xfrm>
                <a:off x="8978479" y="4423318"/>
                <a:ext cx="108000" cy="185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C4D1AAB-D079-4E73-88C8-9A4B00BBC12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69839" y="4414678"/>
                  <a:ext cx="125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2917E1D-1106-4500-AB45-73C182285F56}"/>
                    </a:ext>
                  </a:extLst>
                </p14:cNvPr>
                <p14:cNvContentPartPr/>
                <p14:nvPr/>
              </p14:nvContentPartPr>
              <p14:xfrm>
                <a:off x="9182959" y="4381198"/>
                <a:ext cx="182880" cy="199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2917E1D-1106-4500-AB45-73C182285F5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74319" y="4372558"/>
                  <a:ext cx="200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CA95C0D-3E98-4D90-9F59-9474ACCE5476}"/>
                    </a:ext>
                  </a:extLst>
                </p14:cNvPr>
                <p14:cNvContentPartPr/>
                <p14:nvPr/>
              </p14:nvContentPartPr>
              <p14:xfrm>
                <a:off x="9453319" y="4399558"/>
                <a:ext cx="76320" cy="141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CA95C0D-3E98-4D90-9F59-9474ACCE547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44679" y="4390918"/>
                  <a:ext cx="93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D828350-B113-44DE-9279-DFB780A077F8}"/>
                    </a:ext>
                  </a:extLst>
                </p14:cNvPr>
                <p14:cNvContentPartPr/>
                <p14:nvPr/>
              </p14:nvContentPartPr>
              <p14:xfrm>
                <a:off x="9627559" y="4356358"/>
                <a:ext cx="138240" cy="112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D828350-B113-44DE-9279-DFB780A077F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618919" y="4347718"/>
                  <a:ext cx="155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FB559F2-D044-4B3A-9D91-503F3492560D}"/>
                    </a:ext>
                  </a:extLst>
                </p14:cNvPr>
                <p14:cNvContentPartPr/>
                <p14:nvPr/>
              </p14:nvContentPartPr>
              <p14:xfrm>
                <a:off x="9743119" y="4268878"/>
                <a:ext cx="147240" cy="389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FB559F2-D044-4B3A-9D91-503F3492560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34479" y="4260238"/>
                  <a:ext cx="16488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F50F104-3D3B-4266-996D-1E425907BDED}"/>
              </a:ext>
            </a:extLst>
          </p:cNvPr>
          <p:cNvGrpSpPr/>
          <p:nvPr/>
        </p:nvGrpSpPr>
        <p:grpSpPr>
          <a:xfrm>
            <a:off x="10224439" y="4160518"/>
            <a:ext cx="429840" cy="453960"/>
            <a:chOff x="10224439" y="4160518"/>
            <a:chExt cx="4298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6D7291C-0BB0-40F5-A39B-30CFA406E52F}"/>
                    </a:ext>
                  </a:extLst>
                </p14:cNvPr>
                <p14:cNvContentPartPr/>
                <p14:nvPr/>
              </p14:nvContentPartPr>
              <p14:xfrm>
                <a:off x="10316959" y="4160518"/>
                <a:ext cx="269640" cy="453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6D7291C-0BB0-40F5-A39B-30CFA406E52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308319" y="4151878"/>
                  <a:ext cx="2872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33770CA-149A-4783-917A-3981BE28A66D}"/>
                    </a:ext>
                  </a:extLst>
                </p14:cNvPr>
                <p14:cNvContentPartPr/>
                <p14:nvPr/>
              </p14:nvContentPartPr>
              <p14:xfrm>
                <a:off x="10224439" y="4397038"/>
                <a:ext cx="375480" cy="56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33770CA-149A-4783-917A-3981BE28A66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215799" y="4388398"/>
                  <a:ext cx="393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F148E68-C170-422C-A1F4-E274240D1A5F}"/>
                    </a:ext>
                  </a:extLst>
                </p14:cNvPr>
                <p14:cNvContentPartPr/>
                <p14:nvPr/>
              </p14:nvContentPartPr>
              <p14:xfrm>
                <a:off x="10540879" y="4441318"/>
                <a:ext cx="113400" cy="115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F148E68-C170-422C-A1F4-E274240D1A5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532239" y="4432318"/>
                  <a:ext cx="13104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D0F8AAF-B70E-4266-98C6-64E26A97054B}"/>
              </a:ext>
            </a:extLst>
          </p:cNvPr>
          <p:cNvGrpSpPr/>
          <p:nvPr/>
        </p:nvGrpSpPr>
        <p:grpSpPr>
          <a:xfrm>
            <a:off x="1237759" y="5075638"/>
            <a:ext cx="570960" cy="368640"/>
            <a:chOff x="1237759" y="5075638"/>
            <a:chExt cx="57096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2B4B06F-6142-4753-9515-5491EEB92DCA}"/>
                    </a:ext>
                  </a:extLst>
                </p14:cNvPr>
                <p14:cNvContentPartPr/>
                <p14:nvPr/>
              </p14:nvContentPartPr>
              <p14:xfrm>
                <a:off x="1237759" y="5309998"/>
                <a:ext cx="74520" cy="134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2B4B06F-6142-4753-9515-5491EEB92DC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228759" y="5300998"/>
                  <a:ext cx="92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E56A6E2-7100-4834-B549-F36C2F634F73}"/>
                    </a:ext>
                  </a:extLst>
                </p14:cNvPr>
                <p14:cNvContentPartPr/>
                <p14:nvPr/>
              </p14:nvContentPartPr>
              <p14:xfrm>
                <a:off x="1312999" y="5199478"/>
                <a:ext cx="8640" cy="59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E56A6E2-7100-4834-B549-F36C2F634F7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03999" y="5190838"/>
                  <a:ext cx="26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400365F-E086-4570-9B03-4D3AFFA06E95}"/>
                    </a:ext>
                  </a:extLst>
                </p14:cNvPr>
                <p14:cNvContentPartPr/>
                <p14:nvPr/>
              </p14:nvContentPartPr>
              <p14:xfrm>
                <a:off x="1527199" y="5075638"/>
                <a:ext cx="103680" cy="321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400365F-E086-4570-9B03-4D3AFFA06E9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518199" y="5066998"/>
                  <a:ext cx="121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89E35FA-41A6-4126-83D0-45D2C95621BE}"/>
                    </a:ext>
                  </a:extLst>
                </p14:cNvPr>
                <p14:cNvContentPartPr/>
                <p14:nvPr/>
              </p14:nvContentPartPr>
              <p14:xfrm>
                <a:off x="1395799" y="5227918"/>
                <a:ext cx="254160" cy="66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89E35FA-41A6-4126-83D0-45D2C95621B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386799" y="5219278"/>
                  <a:ext cx="271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F17B874-D8FE-4AA8-AA21-7FC3221A4087}"/>
                    </a:ext>
                  </a:extLst>
                </p14:cNvPr>
                <p14:cNvContentPartPr/>
                <p14:nvPr/>
              </p14:nvContentPartPr>
              <p14:xfrm>
                <a:off x="1626559" y="5209918"/>
                <a:ext cx="182160" cy="187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F17B874-D8FE-4AA8-AA21-7FC3221A408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617919" y="5200918"/>
                  <a:ext cx="1998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7996018-72E8-4577-90DC-B7FDD0267B02}"/>
              </a:ext>
            </a:extLst>
          </p:cNvPr>
          <p:cNvGrpSpPr/>
          <p:nvPr/>
        </p:nvGrpSpPr>
        <p:grpSpPr>
          <a:xfrm>
            <a:off x="2201839" y="4997158"/>
            <a:ext cx="1217880" cy="686880"/>
            <a:chOff x="2201839" y="4997158"/>
            <a:chExt cx="1217880" cy="68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0E243B0-C949-4C63-959B-5D6006CE0081}"/>
                    </a:ext>
                  </a:extLst>
                </p14:cNvPr>
                <p14:cNvContentPartPr/>
                <p14:nvPr/>
              </p14:nvContentPartPr>
              <p14:xfrm>
                <a:off x="2201839" y="5190118"/>
                <a:ext cx="237600" cy="218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0E243B0-C949-4C63-959B-5D6006CE008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193199" y="5181478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17E8777-0359-4172-AE0F-4A032D8EE5C1}"/>
                    </a:ext>
                  </a:extLst>
                </p14:cNvPr>
                <p14:cNvContentPartPr/>
                <p14:nvPr/>
              </p14:nvContentPartPr>
              <p14:xfrm>
                <a:off x="2444839" y="5145118"/>
                <a:ext cx="127800" cy="215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17E8777-0359-4172-AE0F-4A032D8EE5C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36199" y="5136478"/>
                  <a:ext cx="145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56F5268-E474-40F1-AE96-8C071C9E8C4C}"/>
                    </a:ext>
                  </a:extLst>
                </p14:cNvPr>
                <p14:cNvContentPartPr/>
                <p14:nvPr/>
              </p14:nvContentPartPr>
              <p14:xfrm>
                <a:off x="2469319" y="5236558"/>
                <a:ext cx="232560" cy="447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56F5268-E474-40F1-AE96-8C071C9E8C4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460319" y="5227558"/>
                  <a:ext cx="2502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99C4444-B9FF-4109-A58A-253AB1E27A82}"/>
                    </a:ext>
                  </a:extLst>
                </p14:cNvPr>
                <p14:cNvContentPartPr/>
                <p14:nvPr/>
              </p14:nvContentPartPr>
              <p14:xfrm>
                <a:off x="2781439" y="5018038"/>
                <a:ext cx="123840" cy="331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99C4444-B9FF-4109-A58A-253AB1E27A8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772799" y="5009398"/>
                  <a:ext cx="141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96A433F-CEB8-4404-98FE-F3E6E581211F}"/>
                    </a:ext>
                  </a:extLst>
                </p14:cNvPr>
                <p14:cNvContentPartPr/>
                <p14:nvPr/>
              </p14:nvContentPartPr>
              <p14:xfrm>
                <a:off x="3127039" y="4997158"/>
                <a:ext cx="93600" cy="362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96A433F-CEB8-4404-98FE-F3E6E581211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118399" y="4988518"/>
                  <a:ext cx="1112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838592A-7484-4DB1-953F-E9166DADF45D}"/>
                    </a:ext>
                  </a:extLst>
                </p14:cNvPr>
                <p14:cNvContentPartPr/>
                <p14:nvPr/>
              </p14:nvContentPartPr>
              <p14:xfrm>
                <a:off x="3015079" y="5135758"/>
                <a:ext cx="404640" cy="71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838592A-7484-4DB1-953F-E9166DADF45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006439" y="5126758"/>
                  <a:ext cx="42228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AFF7AAE-81BF-40E8-88E0-FB5E88B89EC7}"/>
                  </a:ext>
                </a:extLst>
              </p14:cNvPr>
              <p14:cNvContentPartPr/>
              <p14:nvPr/>
            </p14:nvContentPartPr>
            <p14:xfrm>
              <a:off x="1307599" y="5741638"/>
              <a:ext cx="31680" cy="34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AFF7AAE-81BF-40E8-88E0-FB5E88B89EC7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298959" y="5732638"/>
                <a:ext cx="493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E0321E7-EF63-42E0-B025-EE2905FBBFBF}"/>
                  </a:ext>
                </a:extLst>
              </p14:cNvPr>
              <p14:cNvContentPartPr/>
              <p14:nvPr/>
            </p14:nvContentPartPr>
            <p14:xfrm>
              <a:off x="1080799" y="6005518"/>
              <a:ext cx="4680" cy="7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E0321E7-EF63-42E0-B025-EE2905FBBFBF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071799" y="5996878"/>
                <a:ext cx="223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D39357C-0198-4122-967A-CED5AD39B01D}"/>
                  </a:ext>
                </a:extLst>
              </p14:cNvPr>
              <p14:cNvContentPartPr/>
              <p14:nvPr/>
            </p14:nvContentPartPr>
            <p14:xfrm>
              <a:off x="1512439" y="5989678"/>
              <a:ext cx="7920" cy="183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D39357C-0198-4122-967A-CED5AD39B01D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503439" y="5980678"/>
                <a:ext cx="255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2D953AE-DC96-45F1-8462-F58EFA607E39}"/>
              </a:ext>
            </a:extLst>
          </p:cNvPr>
          <p:cNvGrpSpPr/>
          <p:nvPr/>
        </p:nvGrpSpPr>
        <p:grpSpPr>
          <a:xfrm>
            <a:off x="1897279" y="5786278"/>
            <a:ext cx="689040" cy="444960"/>
            <a:chOff x="1897279" y="5786278"/>
            <a:chExt cx="68904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3387E09-B8AF-4170-97BE-2BC2D666E47C}"/>
                    </a:ext>
                  </a:extLst>
                </p14:cNvPr>
                <p14:cNvContentPartPr/>
                <p14:nvPr/>
              </p14:nvContentPartPr>
              <p14:xfrm>
                <a:off x="1897279" y="5817238"/>
                <a:ext cx="386640" cy="170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3387E09-B8AF-4170-97BE-2BC2D666E47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888639" y="5808238"/>
                  <a:ext cx="404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08A9190-820A-453D-AFFA-C0EC65F08EA3}"/>
                    </a:ext>
                  </a:extLst>
                </p14:cNvPr>
                <p14:cNvContentPartPr/>
                <p14:nvPr/>
              </p14:nvContentPartPr>
              <p14:xfrm>
                <a:off x="2057119" y="5786278"/>
                <a:ext cx="527040" cy="406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08A9190-820A-453D-AFFA-C0EC65F08EA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048479" y="5777278"/>
                  <a:ext cx="5446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7A71C47-A20A-4C4A-B0C2-133EF2FDF2E0}"/>
                    </a:ext>
                  </a:extLst>
                </p14:cNvPr>
                <p14:cNvContentPartPr/>
                <p14:nvPr/>
              </p14:nvContentPartPr>
              <p14:xfrm>
                <a:off x="2327479" y="6035038"/>
                <a:ext cx="258840" cy="196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7A71C47-A20A-4C4A-B0C2-133EF2FDF2E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318479" y="6026038"/>
                  <a:ext cx="276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40910186-C711-4923-ACE3-EBC583C88DFC}"/>
              </a:ext>
            </a:extLst>
          </p:cNvPr>
          <p:cNvGrpSpPr/>
          <p:nvPr/>
        </p:nvGrpSpPr>
        <p:grpSpPr>
          <a:xfrm>
            <a:off x="2882959" y="5511598"/>
            <a:ext cx="4478760" cy="616320"/>
            <a:chOff x="2882959" y="5511598"/>
            <a:chExt cx="447876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9947BDC-D50D-45E8-8D8C-D92F477523C4}"/>
                    </a:ext>
                  </a:extLst>
                </p14:cNvPr>
                <p14:cNvContentPartPr/>
                <p14:nvPr/>
              </p14:nvContentPartPr>
              <p14:xfrm>
                <a:off x="2882959" y="5765758"/>
                <a:ext cx="195120" cy="4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9947BDC-D50D-45E8-8D8C-D92F477523C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873959" y="5757118"/>
                  <a:ext cx="212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F119559-BE49-4D69-88AA-D740E7CA8B9F}"/>
                    </a:ext>
                  </a:extLst>
                </p14:cNvPr>
                <p14:cNvContentPartPr/>
                <p14:nvPr/>
              </p14:nvContentPartPr>
              <p14:xfrm>
                <a:off x="2895919" y="5882758"/>
                <a:ext cx="183960" cy="15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F119559-BE49-4D69-88AA-D740E7CA8B9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886919" y="5873758"/>
                  <a:ext cx="201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E6FF9C4-4DD1-4B3E-B807-F861C09910C7}"/>
                    </a:ext>
                  </a:extLst>
                </p14:cNvPr>
                <p14:cNvContentPartPr/>
                <p14:nvPr/>
              </p14:nvContentPartPr>
              <p14:xfrm>
                <a:off x="3299839" y="5882398"/>
                <a:ext cx="59400" cy="67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E6FF9C4-4DD1-4B3E-B807-F861C09910C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291199" y="5873758"/>
                  <a:ext cx="77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2783AB8-1B84-42E8-8F95-BD0134B522D7}"/>
                    </a:ext>
                  </a:extLst>
                </p14:cNvPr>
                <p14:cNvContentPartPr/>
                <p14:nvPr/>
              </p14:nvContentPartPr>
              <p14:xfrm>
                <a:off x="3526999" y="5678638"/>
                <a:ext cx="87120" cy="205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2783AB8-1B84-42E8-8F95-BD0134B522D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17999" y="5669638"/>
                  <a:ext cx="104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1B24838-984E-467A-B67D-1AC6B5A3B13D}"/>
                    </a:ext>
                  </a:extLst>
                </p14:cNvPr>
                <p14:cNvContentPartPr/>
                <p14:nvPr/>
              </p14:nvContentPartPr>
              <p14:xfrm>
                <a:off x="3700159" y="5643718"/>
                <a:ext cx="206640" cy="235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1B24838-984E-467A-B67D-1AC6B5A3B13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691159" y="5634718"/>
                  <a:ext cx="2242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6FD1037-7D7E-4B36-B249-A762ADC5CA4B}"/>
                    </a:ext>
                  </a:extLst>
                </p14:cNvPr>
                <p14:cNvContentPartPr/>
                <p14:nvPr/>
              </p14:nvContentPartPr>
              <p14:xfrm>
                <a:off x="4015879" y="5628238"/>
                <a:ext cx="118440" cy="221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6FD1037-7D7E-4B36-B249-A762ADC5CA4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007239" y="5619238"/>
                  <a:ext cx="136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7186AC1-B6A3-4E28-9651-F5C1789F3B33}"/>
                    </a:ext>
                  </a:extLst>
                </p14:cNvPr>
                <p14:cNvContentPartPr/>
                <p14:nvPr/>
              </p14:nvContentPartPr>
              <p14:xfrm>
                <a:off x="4205959" y="5605918"/>
                <a:ext cx="213480" cy="149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7186AC1-B6A3-4E28-9651-F5C1789F3B3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96959" y="5596918"/>
                  <a:ext cx="231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30F2903-D04E-4E23-9DE8-E10B4DBF7375}"/>
                    </a:ext>
                  </a:extLst>
                </p14:cNvPr>
                <p14:cNvContentPartPr/>
                <p14:nvPr/>
              </p14:nvContentPartPr>
              <p14:xfrm>
                <a:off x="4290559" y="5553358"/>
                <a:ext cx="177840" cy="384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30F2903-D04E-4E23-9DE8-E10B4DBF737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81919" y="5544718"/>
                  <a:ext cx="1954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49D8850-348F-4D0D-82F1-A1A3B4521FF0}"/>
                    </a:ext>
                  </a:extLst>
                </p14:cNvPr>
                <p14:cNvContentPartPr/>
                <p14:nvPr/>
              </p14:nvContentPartPr>
              <p14:xfrm>
                <a:off x="4630039" y="5946478"/>
                <a:ext cx="133200" cy="1814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49D8850-348F-4D0D-82F1-A1A3B4521FF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621039" y="5937478"/>
                  <a:ext cx="150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2826722-F2B4-4A74-9970-DE2D33451342}"/>
                    </a:ext>
                  </a:extLst>
                </p14:cNvPr>
                <p14:cNvContentPartPr/>
                <p14:nvPr/>
              </p14:nvContentPartPr>
              <p14:xfrm>
                <a:off x="4960159" y="5588638"/>
                <a:ext cx="576000" cy="275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2826722-F2B4-4A74-9970-DE2D3345134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951159" y="5579638"/>
                  <a:ext cx="5936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9183954-C43F-4FF7-989B-7A8817C2D23B}"/>
                    </a:ext>
                  </a:extLst>
                </p14:cNvPr>
                <p14:cNvContentPartPr/>
                <p14:nvPr/>
              </p14:nvContentPartPr>
              <p14:xfrm>
                <a:off x="5684119" y="5666758"/>
                <a:ext cx="148680" cy="23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9183954-C43F-4FF7-989B-7A8817C2D23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675119" y="5658118"/>
                  <a:ext cx="166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D583972-7A4B-493E-917B-303BE3059CFE}"/>
                    </a:ext>
                  </a:extLst>
                </p14:cNvPr>
                <p14:cNvContentPartPr/>
                <p14:nvPr/>
              </p14:nvContentPartPr>
              <p14:xfrm>
                <a:off x="5635159" y="5815438"/>
                <a:ext cx="221760" cy="20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D583972-7A4B-493E-917B-303BE3059CF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626159" y="5806798"/>
                  <a:ext cx="239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E002073-BE5A-41CB-8C45-79E97F2C1ED3}"/>
                    </a:ext>
                  </a:extLst>
                </p14:cNvPr>
                <p14:cNvContentPartPr/>
                <p14:nvPr/>
              </p14:nvContentPartPr>
              <p14:xfrm>
                <a:off x="6070039" y="5777638"/>
                <a:ext cx="15480" cy="37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E002073-BE5A-41CB-8C45-79E97F2C1ED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061399" y="5768638"/>
                  <a:ext cx="33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BB563DC-F671-4542-8A44-F673648E038B}"/>
                    </a:ext>
                  </a:extLst>
                </p14:cNvPr>
                <p14:cNvContentPartPr/>
                <p14:nvPr/>
              </p14:nvContentPartPr>
              <p14:xfrm>
                <a:off x="6220159" y="5563798"/>
                <a:ext cx="244440" cy="240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BB563DC-F671-4542-8A44-F673648E038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211159" y="5554798"/>
                  <a:ext cx="262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0EC80AD-F481-482C-898D-D47D2C8C85A7}"/>
                    </a:ext>
                  </a:extLst>
                </p14:cNvPr>
                <p14:cNvContentPartPr/>
                <p14:nvPr/>
              </p14:nvContentPartPr>
              <p14:xfrm>
                <a:off x="6529399" y="5572078"/>
                <a:ext cx="214920" cy="244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0EC80AD-F481-482C-898D-D47D2C8C85A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20399" y="5563078"/>
                  <a:ext cx="232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65B78A4-9D36-48D8-A4E1-4ADECB2DAD5D}"/>
                    </a:ext>
                  </a:extLst>
                </p14:cNvPr>
                <p14:cNvContentPartPr/>
                <p14:nvPr/>
              </p14:nvContentPartPr>
              <p14:xfrm>
                <a:off x="6832159" y="5540038"/>
                <a:ext cx="208080" cy="257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65B78A4-9D36-48D8-A4E1-4ADECB2DAD5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823519" y="5531398"/>
                  <a:ext cx="225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4991AD7-4006-4847-8491-1D402A32B09B}"/>
                    </a:ext>
                  </a:extLst>
                </p14:cNvPr>
                <p14:cNvContentPartPr/>
                <p14:nvPr/>
              </p14:nvContentPartPr>
              <p14:xfrm>
                <a:off x="7130239" y="5511598"/>
                <a:ext cx="231480" cy="309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4991AD7-4006-4847-8491-1D402A32B09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121239" y="5502958"/>
                  <a:ext cx="24912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A343996-FDAC-40F0-B6AA-8C1A26B7F868}"/>
              </a:ext>
            </a:extLst>
          </p:cNvPr>
          <p:cNvGrpSpPr/>
          <p:nvPr/>
        </p:nvGrpSpPr>
        <p:grpSpPr>
          <a:xfrm>
            <a:off x="558439" y="6377758"/>
            <a:ext cx="2840760" cy="390960"/>
            <a:chOff x="558439" y="6377758"/>
            <a:chExt cx="284076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6EB0FF8-068B-418C-AF05-C34C00911C04}"/>
                    </a:ext>
                  </a:extLst>
                </p14:cNvPr>
                <p14:cNvContentPartPr/>
                <p14:nvPr/>
              </p14:nvContentPartPr>
              <p14:xfrm>
                <a:off x="1367719" y="6449038"/>
                <a:ext cx="131040" cy="259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6EB0FF8-068B-418C-AF05-C34C00911C0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358719" y="6440038"/>
                  <a:ext cx="148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1EC0414-91A2-4480-80A2-BD99CA07CD9A}"/>
                    </a:ext>
                  </a:extLst>
                </p14:cNvPr>
                <p14:cNvContentPartPr/>
                <p14:nvPr/>
              </p14:nvContentPartPr>
              <p14:xfrm>
                <a:off x="1541959" y="6540118"/>
                <a:ext cx="181440" cy="43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1EC0414-91A2-4480-80A2-BD99CA07CD9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32959" y="6531478"/>
                  <a:ext cx="199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7A2AC15-CEC2-4502-A01E-2D885743EF06}"/>
                    </a:ext>
                  </a:extLst>
                </p14:cNvPr>
                <p14:cNvContentPartPr/>
                <p14:nvPr/>
              </p14:nvContentPartPr>
              <p14:xfrm>
                <a:off x="1878919" y="6449398"/>
                <a:ext cx="486360" cy="201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7A2AC15-CEC2-4502-A01E-2D885743EF0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870279" y="6440758"/>
                  <a:ext cx="504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4212065-C9C4-4C65-A3F0-DB569FE01055}"/>
                    </a:ext>
                  </a:extLst>
                </p14:cNvPr>
                <p14:cNvContentPartPr/>
                <p14:nvPr/>
              </p14:nvContentPartPr>
              <p14:xfrm>
                <a:off x="1147399" y="6404398"/>
                <a:ext cx="232200" cy="364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4212065-C9C4-4C65-A3F0-DB569FE0105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38399" y="6395758"/>
                  <a:ext cx="249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9E5E928-9AAC-4625-85D8-C3DEC33A1F30}"/>
                    </a:ext>
                  </a:extLst>
                </p14:cNvPr>
                <p14:cNvContentPartPr/>
                <p14:nvPr/>
              </p14:nvContentPartPr>
              <p14:xfrm>
                <a:off x="2412439" y="6392158"/>
                <a:ext cx="239400" cy="311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9E5E928-9AAC-4625-85D8-C3DEC33A1F3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403439" y="6383158"/>
                  <a:ext cx="257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CA70BC2-979B-4C9E-8105-0A876D265D7A}"/>
                    </a:ext>
                  </a:extLst>
                </p14:cNvPr>
                <p14:cNvContentPartPr/>
                <p14:nvPr/>
              </p14:nvContentPartPr>
              <p14:xfrm>
                <a:off x="558439" y="6456598"/>
                <a:ext cx="113760" cy="187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CA70BC2-979B-4C9E-8105-0A876D265D7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49439" y="6447598"/>
                  <a:ext cx="131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522BD04-3D83-46C1-AFDB-9356D3B9B31A}"/>
                    </a:ext>
                  </a:extLst>
                </p14:cNvPr>
                <p14:cNvContentPartPr/>
                <p14:nvPr/>
              </p14:nvContentPartPr>
              <p14:xfrm>
                <a:off x="697399" y="6473158"/>
                <a:ext cx="84240" cy="128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522BD04-3D83-46C1-AFDB-9356D3B9B31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88759" y="6464518"/>
                  <a:ext cx="101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C79FF33-18C5-4AD6-A4FB-F9F3DDA73CE4}"/>
                    </a:ext>
                  </a:extLst>
                </p14:cNvPr>
                <p14:cNvContentPartPr/>
                <p14:nvPr/>
              </p14:nvContentPartPr>
              <p14:xfrm>
                <a:off x="840679" y="6470638"/>
                <a:ext cx="114120" cy="146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C79FF33-18C5-4AD6-A4FB-F9F3DDA73CE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32039" y="6461638"/>
                  <a:ext cx="13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9C8CF1A-7004-413D-96DE-FEE2F812D7B8}"/>
                    </a:ext>
                  </a:extLst>
                </p14:cNvPr>
                <p14:cNvContentPartPr/>
                <p14:nvPr/>
              </p14:nvContentPartPr>
              <p14:xfrm>
                <a:off x="2830039" y="6463438"/>
                <a:ext cx="124200" cy="183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9C8CF1A-7004-413D-96DE-FEE2F812D7B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821399" y="6454798"/>
                  <a:ext cx="141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BE26702-856D-4A73-92AF-9814257D8E46}"/>
                    </a:ext>
                  </a:extLst>
                </p14:cNvPr>
                <p14:cNvContentPartPr/>
                <p14:nvPr/>
              </p14:nvContentPartPr>
              <p14:xfrm>
                <a:off x="2719159" y="6377758"/>
                <a:ext cx="88200" cy="81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BE26702-856D-4A73-92AF-9814257D8E4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710159" y="6368758"/>
                  <a:ext cx="105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FAE4D0A-0DD7-480A-9659-32EC6C43A2C1}"/>
                    </a:ext>
                  </a:extLst>
                </p14:cNvPr>
                <p14:cNvContentPartPr/>
                <p14:nvPr/>
              </p14:nvContentPartPr>
              <p14:xfrm>
                <a:off x="2999599" y="6554878"/>
                <a:ext cx="63720" cy="112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FAE4D0A-0DD7-480A-9659-32EC6C43A2C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990599" y="6545878"/>
                  <a:ext cx="81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5051A90-EA59-4040-9646-C139D773644C}"/>
                    </a:ext>
                  </a:extLst>
                </p14:cNvPr>
                <p14:cNvContentPartPr/>
                <p14:nvPr/>
              </p14:nvContentPartPr>
              <p14:xfrm>
                <a:off x="3250519" y="6437878"/>
                <a:ext cx="135360" cy="23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5051A90-EA59-4040-9646-C139D773644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241519" y="6429238"/>
                  <a:ext cx="153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4FFF290-AAE8-46DE-8C86-842BE49EE222}"/>
                    </a:ext>
                  </a:extLst>
                </p14:cNvPr>
                <p14:cNvContentPartPr/>
                <p14:nvPr/>
              </p14:nvContentPartPr>
              <p14:xfrm>
                <a:off x="3278959" y="6518878"/>
                <a:ext cx="120240" cy="25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4FFF290-AAE8-46DE-8C86-842BE49EE22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270319" y="6510238"/>
                  <a:ext cx="1378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5FBA8303-F81C-4576-8A11-19711703EE4C}"/>
              </a:ext>
            </a:extLst>
          </p:cNvPr>
          <p:cNvGrpSpPr/>
          <p:nvPr/>
        </p:nvGrpSpPr>
        <p:grpSpPr>
          <a:xfrm>
            <a:off x="3803479" y="6386398"/>
            <a:ext cx="576000" cy="200520"/>
            <a:chOff x="3803479" y="6386398"/>
            <a:chExt cx="57600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F32C861-4980-4089-A181-D324E4C25833}"/>
                    </a:ext>
                  </a:extLst>
                </p14:cNvPr>
                <p14:cNvContentPartPr/>
                <p14:nvPr/>
              </p14:nvContentPartPr>
              <p14:xfrm>
                <a:off x="3803479" y="6430318"/>
                <a:ext cx="88200" cy="156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F32C861-4980-4089-A181-D324E4C2583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794479" y="6421678"/>
                  <a:ext cx="105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2592AFE-93BE-4052-80CA-F5F9534CC422}"/>
                    </a:ext>
                  </a:extLst>
                </p14:cNvPr>
                <p14:cNvContentPartPr/>
                <p14:nvPr/>
              </p14:nvContentPartPr>
              <p14:xfrm>
                <a:off x="3981319" y="6416278"/>
                <a:ext cx="142200" cy="154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2592AFE-93BE-4052-80CA-F5F9534CC42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972319" y="6407638"/>
                  <a:ext cx="159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65FC334-CB8E-48D5-8351-C9D1C66EA1CF}"/>
                    </a:ext>
                  </a:extLst>
                </p14:cNvPr>
                <p14:cNvContentPartPr/>
                <p14:nvPr/>
              </p14:nvContentPartPr>
              <p14:xfrm>
                <a:off x="4234399" y="6386398"/>
                <a:ext cx="145080" cy="184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65FC334-CB8E-48D5-8351-C9D1C66EA1C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25399" y="6377398"/>
                  <a:ext cx="1627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1D631C0-9179-4197-A90C-85D2F5204021}"/>
              </a:ext>
            </a:extLst>
          </p:cNvPr>
          <p:cNvGrpSpPr/>
          <p:nvPr/>
        </p:nvGrpSpPr>
        <p:grpSpPr>
          <a:xfrm>
            <a:off x="4626079" y="6066358"/>
            <a:ext cx="2534040" cy="542880"/>
            <a:chOff x="4626079" y="6066358"/>
            <a:chExt cx="253404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B474962-6015-4991-A84E-43243D75D0FE}"/>
                    </a:ext>
                  </a:extLst>
                </p14:cNvPr>
                <p14:cNvContentPartPr/>
                <p14:nvPr/>
              </p14:nvContentPartPr>
              <p14:xfrm>
                <a:off x="4626079" y="6305398"/>
                <a:ext cx="158400" cy="303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B474962-6015-4991-A84E-43243D75D0F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617439" y="6296398"/>
                  <a:ext cx="1760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FFA510A-1191-4E8C-8C61-C76536C803DB}"/>
                    </a:ext>
                  </a:extLst>
                </p14:cNvPr>
                <p14:cNvContentPartPr/>
                <p14:nvPr/>
              </p14:nvContentPartPr>
              <p14:xfrm>
                <a:off x="4867999" y="6325198"/>
                <a:ext cx="119880" cy="2329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FFA510A-1191-4E8C-8C61-C76536C803D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858999" y="6316198"/>
                  <a:ext cx="137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AABFDA1-31D0-4E74-B94A-EACB1380C4C6}"/>
                    </a:ext>
                  </a:extLst>
                </p14:cNvPr>
                <p14:cNvContentPartPr/>
                <p14:nvPr/>
              </p14:nvContentPartPr>
              <p14:xfrm>
                <a:off x="5113519" y="6461278"/>
                <a:ext cx="138600" cy="36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AABFDA1-31D0-4E74-B94A-EACB1380C4C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104519" y="6452278"/>
                  <a:ext cx="156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2D18E3C-DC06-4245-9C93-7F5B37E2F808}"/>
                    </a:ext>
                  </a:extLst>
                </p14:cNvPr>
                <p14:cNvContentPartPr/>
                <p14:nvPr/>
              </p14:nvContentPartPr>
              <p14:xfrm>
                <a:off x="5407279" y="6518878"/>
                <a:ext cx="47520" cy="44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2D18E3C-DC06-4245-9C93-7F5B37E2F80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398639" y="6510238"/>
                  <a:ext cx="65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498DAF6-56BB-43C9-86B8-6BB7470E2797}"/>
                    </a:ext>
                  </a:extLst>
                </p14:cNvPr>
                <p14:cNvContentPartPr/>
                <p14:nvPr/>
              </p14:nvContentPartPr>
              <p14:xfrm>
                <a:off x="5589799" y="6335998"/>
                <a:ext cx="217440" cy="203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498DAF6-56BB-43C9-86B8-6BB7470E279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580799" y="6326998"/>
                  <a:ext cx="235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D295201-AD2D-4038-A58F-653E91661D0D}"/>
                    </a:ext>
                  </a:extLst>
                </p14:cNvPr>
                <p14:cNvContentPartPr/>
                <p14:nvPr/>
              </p14:nvContentPartPr>
              <p14:xfrm>
                <a:off x="5892919" y="6290638"/>
                <a:ext cx="242640" cy="251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D295201-AD2D-4038-A58F-653E91661D0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884279" y="6281998"/>
                  <a:ext cx="260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BE2ED9E-D36F-41BA-9EBB-CB31A5020A34}"/>
                    </a:ext>
                  </a:extLst>
                </p14:cNvPr>
                <p14:cNvContentPartPr/>
                <p14:nvPr/>
              </p14:nvContentPartPr>
              <p14:xfrm>
                <a:off x="6252919" y="6267598"/>
                <a:ext cx="173160" cy="218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BE2ED9E-D36F-41BA-9EBB-CB31A5020A3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244279" y="6258958"/>
                  <a:ext cx="190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39F97AC-151E-4E92-B355-0D45D9CA6DE1}"/>
                    </a:ext>
                  </a:extLst>
                </p14:cNvPr>
                <p14:cNvContentPartPr/>
                <p14:nvPr/>
              </p14:nvContentPartPr>
              <p14:xfrm>
                <a:off x="6514999" y="6245998"/>
                <a:ext cx="212400" cy="261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39F97AC-151E-4E92-B355-0D45D9CA6DE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506359" y="6236998"/>
                  <a:ext cx="230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E158547-5D8D-448C-82C1-5B56619740AA}"/>
                    </a:ext>
                  </a:extLst>
                </p14:cNvPr>
                <p14:cNvContentPartPr/>
                <p14:nvPr/>
              </p14:nvContentPartPr>
              <p14:xfrm>
                <a:off x="6644239" y="6066358"/>
                <a:ext cx="218880" cy="520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E158547-5D8D-448C-82C1-5B56619740A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635239" y="6057358"/>
                  <a:ext cx="23652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48C4B74-0844-473B-801E-2BBEFE07004C}"/>
                    </a:ext>
                  </a:extLst>
                </p14:cNvPr>
                <p14:cNvContentPartPr/>
                <p14:nvPr/>
              </p14:nvContentPartPr>
              <p14:xfrm>
                <a:off x="6992359" y="6234118"/>
                <a:ext cx="139320" cy="253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48C4B74-0844-473B-801E-2BBEFE07004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983359" y="6225118"/>
                  <a:ext cx="156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02B81EE-60E9-4E2F-84ED-507923E8F634}"/>
                    </a:ext>
                  </a:extLst>
                </p14:cNvPr>
                <p14:cNvContentPartPr/>
                <p14:nvPr/>
              </p14:nvContentPartPr>
              <p14:xfrm>
                <a:off x="6926119" y="6116038"/>
                <a:ext cx="100800" cy="547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02B81EE-60E9-4E2F-84ED-507923E8F63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917119" y="6107038"/>
                  <a:ext cx="118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3420B0A-E6CF-40BE-89A9-E996FD2445A0}"/>
                    </a:ext>
                  </a:extLst>
                </p14:cNvPr>
                <p14:cNvContentPartPr/>
                <p14:nvPr/>
              </p14:nvContentPartPr>
              <p14:xfrm>
                <a:off x="7119079" y="6390718"/>
                <a:ext cx="41040" cy="82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3420B0A-E6CF-40BE-89A9-E996FD2445A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110079" y="6382078"/>
                  <a:ext cx="58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B4E934F6-7136-4C15-A87B-B73D37AD7AB4}"/>
              </a:ext>
            </a:extLst>
          </p:cNvPr>
          <p:cNvGrpSpPr/>
          <p:nvPr/>
        </p:nvGrpSpPr>
        <p:grpSpPr>
          <a:xfrm>
            <a:off x="7408879" y="6248158"/>
            <a:ext cx="145800" cy="108000"/>
            <a:chOff x="7408879" y="6248158"/>
            <a:chExt cx="14580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226AD3C-9DAE-46F1-8425-234D2CAEC0C0}"/>
                    </a:ext>
                  </a:extLst>
                </p14:cNvPr>
                <p14:cNvContentPartPr/>
                <p14:nvPr/>
              </p14:nvContentPartPr>
              <p14:xfrm>
                <a:off x="7435519" y="6248158"/>
                <a:ext cx="119160" cy="8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226AD3C-9DAE-46F1-8425-234D2CAEC0C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426879" y="6239518"/>
                  <a:ext cx="136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42C1A3A-461D-41F9-8B24-9BA9BE4337B6}"/>
                    </a:ext>
                  </a:extLst>
                </p14:cNvPr>
                <p14:cNvContentPartPr/>
                <p14:nvPr/>
              </p14:nvContentPartPr>
              <p14:xfrm>
                <a:off x="7408879" y="6351838"/>
                <a:ext cx="145800" cy="4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42C1A3A-461D-41F9-8B24-9BA9BE4337B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399879" y="6343198"/>
                  <a:ext cx="1634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CCE1953-3C82-4D20-BF94-FADC9757DABF}"/>
              </a:ext>
            </a:extLst>
          </p:cNvPr>
          <p:cNvGrpSpPr/>
          <p:nvPr/>
        </p:nvGrpSpPr>
        <p:grpSpPr>
          <a:xfrm>
            <a:off x="7877599" y="5976358"/>
            <a:ext cx="1623240" cy="553320"/>
            <a:chOff x="7877599" y="5976358"/>
            <a:chExt cx="1623240" cy="5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2EF4106-92AB-49F3-AF4B-D59ADB35871E}"/>
                    </a:ext>
                  </a:extLst>
                </p14:cNvPr>
                <p14:cNvContentPartPr/>
                <p14:nvPr/>
              </p14:nvContentPartPr>
              <p14:xfrm>
                <a:off x="7877599" y="6202438"/>
                <a:ext cx="253080" cy="2538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2EF4106-92AB-49F3-AF4B-D59ADB35871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868599" y="6193438"/>
                  <a:ext cx="270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1675ECA-BFFB-4899-867F-4EA49D3C3C6C}"/>
                    </a:ext>
                  </a:extLst>
                </p14:cNvPr>
                <p14:cNvContentPartPr/>
                <p14:nvPr/>
              </p14:nvContentPartPr>
              <p14:xfrm>
                <a:off x="8166319" y="6163918"/>
                <a:ext cx="221040" cy="274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1675ECA-BFFB-4899-867F-4EA49D3C3C6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157679" y="6154918"/>
                  <a:ext cx="238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B7043F1-0877-4878-BC44-EB9EEC93A3A9}"/>
                    </a:ext>
                  </a:extLst>
                </p14:cNvPr>
                <p14:cNvContentPartPr/>
                <p14:nvPr/>
              </p14:nvContentPartPr>
              <p14:xfrm>
                <a:off x="8458999" y="6391798"/>
                <a:ext cx="27360" cy="51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B7043F1-0877-4878-BC44-EB9EEC93A3A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450359" y="6382798"/>
                  <a:ext cx="45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D211811-29DB-4D07-95A4-A7C049EF759F}"/>
                    </a:ext>
                  </a:extLst>
                </p14:cNvPr>
                <p14:cNvContentPartPr/>
                <p14:nvPr/>
              </p14:nvContentPartPr>
              <p14:xfrm>
                <a:off x="8545399" y="6206758"/>
                <a:ext cx="277200" cy="242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D211811-29DB-4D07-95A4-A7C049EF759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536399" y="6198118"/>
                  <a:ext cx="294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930CA2A-75AA-452A-94B2-1BB6E4EBEBB7}"/>
                    </a:ext>
                  </a:extLst>
                </p14:cNvPr>
                <p14:cNvContentPartPr/>
                <p14:nvPr/>
              </p14:nvContentPartPr>
              <p14:xfrm>
                <a:off x="8783359" y="6218638"/>
                <a:ext cx="257760" cy="249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930CA2A-75AA-452A-94B2-1BB6E4EBEBB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774359" y="6209998"/>
                  <a:ext cx="275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D2F963E-8EEF-4849-A24A-10DEA7C229AD}"/>
                    </a:ext>
                  </a:extLst>
                </p14:cNvPr>
                <p14:cNvContentPartPr/>
                <p14:nvPr/>
              </p14:nvContentPartPr>
              <p14:xfrm>
                <a:off x="9261439" y="6208558"/>
                <a:ext cx="156600" cy="1832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D2F963E-8EEF-4849-A24A-10DEA7C229A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252799" y="6199558"/>
                  <a:ext cx="174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679CDC3-341E-4993-A9A4-DE386463EA0B}"/>
                    </a:ext>
                  </a:extLst>
                </p14:cNvPr>
                <p14:cNvContentPartPr/>
                <p14:nvPr/>
              </p14:nvContentPartPr>
              <p14:xfrm>
                <a:off x="9160999" y="5976358"/>
                <a:ext cx="172800" cy="115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679CDC3-341E-4993-A9A4-DE386463EA0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151999" y="5967718"/>
                  <a:ext cx="190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86AAD48-2288-4CC1-9C27-92C19CAEE8D1}"/>
                    </a:ext>
                  </a:extLst>
                </p14:cNvPr>
                <p14:cNvContentPartPr/>
                <p14:nvPr/>
              </p14:nvContentPartPr>
              <p14:xfrm>
                <a:off x="9397879" y="6426718"/>
                <a:ext cx="102960" cy="1029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86AAD48-2288-4CC1-9C27-92C19CAEE8D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389239" y="6417718"/>
                  <a:ext cx="12060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EAFC13A-2220-4E28-B2DA-70E28281788A}"/>
                  </a:ext>
                </a:extLst>
              </p14:cNvPr>
              <p14:cNvContentPartPr/>
              <p14:nvPr/>
            </p14:nvContentPartPr>
            <p14:xfrm>
              <a:off x="8999594" y="4759504"/>
              <a:ext cx="730800" cy="572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EAFC13A-2220-4E28-B2DA-70E28281788A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8990954" y="4750504"/>
                <a:ext cx="74844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578517CD-9DC7-48C3-B653-817DFDBB5B10}"/>
              </a:ext>
            </a:extLst>
          </p:cNvPr>
          <p:cNvGrpSpPr/>
          <p:nvPr/>
        </p:nvGrpSpPr>
        <p:grpSpPr>
          <a:xfrm>
            <a:off x="7687394" y="5480584"/>
            <a:ext cx="507600" cy="290160"/>
            <a:chOff x="7687394" y="5480584"/>
            <a:chExt cx="50760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389528-0A42-457F-B0FE-2984B396EC8D}"/>
                    </a:ext>
                  </a:extLst>
                </p14:cNvPr>
                <p14:cNvContentPartPr/>
                <p14:nvPr/>
              </p14:nvContentPartPr>
              <p14:xfrm>
                <a:off x="7760114" y="5667424"/>
                <a:ext cx="10080" cy="10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389528-0A42-457F-B0FE-2984B396EC8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751114" y="5658784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18BFD35-F31C-4B75-9F3C-1138E03C717B}"/>
                    </a:ext>
                  </a:extLst>
                </p14:cNvPr>
                <p14:cNvContentPartPr/>
                <p14:nvPr/>
              </p14:nvContentPartPr>
              <p14:xfrm>
                <a:off x="7738154" y="5578144"/>
                <a:ext cx="456840" cy="79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18BFD35-F31C-4B75-9F3C-1138E03C717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729154" y="5569504"/>
                  <a:ext cx="474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48FCED6-0C9A-460F-87C6-5CD41BEF854A}"/>
                    </a:ext>
                  </a:extLst>
                </p14:cNvPr>
                <p14:cNvContentPartPr/>
                <p14:nvPr/>
              </p14:nvContentPartPr>
              <p14:xfrm>
                <a:off x="7687394" y="5480584"/>
                <a:ext cx="244800" cy="290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48FCED6-0C9A-460F-87C6-5CD41BEF854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678754" y="5471944"/>
                  <a:ext cx="262440" cy="30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9286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35175D7-1034-472C-AD93-9548AFA1F7DD}"/>
              </a:ext>
            </a:extLst>
          </p:cNvPr>
          <p:cNvGrpSpPr/>
          <p:nvPr/>
        </p:nvGrpSpPr>
        <p:grpSpPr>
          <a:xfrm>
            <a:off x="299239" y="329398"/>
            <a:ext cx="421560" cy="417960"/>
            <a:chOff x="299239" y="329398"/>
            <a:chExt cx="42156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FA472E-9C91-4C9A-A674-B47C22E2E35A}"/>
                    </a:ext>
                  </a:extLst>
                </p14:cNvPr>
                <p14:cNvContentPartPr/>
                <p14:nvPr/>
              </p14:nvContentPartPr>
              <p14:xfrm>
                <a:off x="299239" y="540358"/>
                <a:ext cx="233280" cy="207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FA472E-9C91-4C9A-A674-B47C22E2E3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0239" y="531358"/>
                  <a:ext cx="250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C090EAB-D703-4A44-B18E-0BAA36058308}"/>
                    </a:ext>
                  </a:extLst>
                </p14:cNvPr>
                <p14:cNvContentPartPr/>
                <p14:nvPr/>
              </p14:nvContentPartPr>
              <p14:xfrm>
                <a:off x="499759" y="329398"/>
                <a:ext cx="202320" cy="344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C090EAB-D703-4A44-B18E-0BAA360583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0759" y="320758"/>
                  <a:ext cx="2199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DA6A49F-1B35-4509-A4D5-F5440BD87027}"/>
                    </a:ext>
                  </a:extLst>
                </p14:cNvPr>
                <p14:cNvContentPartPr/>
                <p14:nvPr/>
              </p14:nvContentPartPr>
              <p14:xfrm>
                <a:off x="705679" y="700918"/>
                <a:ext cx="15120" cy="45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DA6A49F-1B35-4509-A4D5-F5440BD870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7039" y="692278"/>
                  <a:ext cx="3276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D94017-9E6B-46A5-8800-4720EBC220F5}"/>
              </a:ext>
            </a:extLst>
          </p:cNvPr>
          <p:cNvGrpSpPr/>
          <p:nvPr/>
        </p:nvGrpSpPr>
        <p:grpSpPr>
          <a:xfrm>
            <a:off x="1268359" y="501838"/>
            <a:ext cx="1352880" cy="564840"/>
            <a:chOff x="1268359" y="501838"/>
            <a:chExt cx="1352880" cy="5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8DCE6A-FC5A-4876-9015-4F11D49BA6F1}"/>
                    </a:ext>
                  </a:extLst>
                </p14:cNvPr>
                <p14:cNvContentPartPr/>
                <p14:nvPr/>
              </p14:nvContentPartPr>
              <p14:xfrm>
                <a:off x="1268359" y="501838"/>
                <a:ext cx="381600" cy="22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8DCE6A-FC5A-4876-9015-4F11D49BA6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9359" y="493198"/>
                  <a:ext cx="399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54729BA-11E7-40A2-9242-7548D08823BF}"/>
                    </a:ext>
                  </a:extLst>
                </p14:cNvPr>
                <p14:cNvContentPartPr/>
                <p14:nvPr/>
              </p14:nvContentPartPr>
              <p14:xfrm>
                <a:off x="1661839" y="515518"/>
                <a:ext cx="177840" cy="182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54729BA-11E7-40A2-9242-7548D08823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2839" y="506518"/>
                  <a:ext cx="195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7A4B0A-AAB5-47CB-BC86-74495C737E98}"/>
                    </a:ext>
                  </a:extLst>
                </p14:cNvPr>
                <p14:cNvContentPartPr/>
                <p14:nvPr/>
              </p14:nvContentPartPr>
              <p14:xfrm>
                <a:off x="1847959" y="568078"/>
                <a:ext cx="171360" cy="155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7A4B0A-AAB5-47CB-BC86-74495C737E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8959" y="559078"/>
                  <a:ext cx="189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3EBD75-FDB2-44DB-A967-43AC00CAAC52}"/>
                    </a:ext>
                  </a:extLst>
                </p14:cNvPr>
                <p14:cNvContentPartPr/>
                <p14:nvPr/>
              </p14:nvContentPartPr>
              <p14:xfrm>
                <a:off x="1994839" y="550078"/>
                <a:ext cx="248400" cy="516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3EBD75-FDB2-44DB-A967-43AC00CAAC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5839" y="541438"/>
                  <a:ext cx="26604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DE6F10-D88F-4DBC-A643-A16E0DA09B8E}"/>
                    </a:ext>
                  </a:extLst>
                </p14:cNvPr>
                <p14:cNvContentPartPr/>
                <p14:nvPr/>
              </p14:nvContentPartPr>
              <p14:xfrm>
                <a:off x="2313439" y="611278"/>
                <a:ext cx="40680" cy="87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DE6F10-D88F-4DBC-A643-A16E0DA09B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4799" y="602638"/>
                  <a:ext cx="58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F3D027-9D86-43A3-965E-73D80A192D56}"/>
                    </a:ext>
                  </a:extLst>
                </p14:cNvPr>
                <p14:cNvContentPartPr/>
                <p14:nvPr/>
              </p14:nvContentPartPr>
              <p14:xfrm>
                <a:off x="2442319" y="592558"/>
                <a:ext cx="178920" cy="108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F3D027-9D86-43A3-965E-73D80A192D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33679" y="583918"/>
                  <a:ext cx="1965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7B377B-4B92-40E5-BD4B-0A808CDADE18}"/>
              </a:ext>
            </a:extLst>
          </p:cNvPr>
          <p:cNvGrpSpPr/>
          <p:nvPr/>
        </p:nvGrpSpPr>
        <p:grpSpPr>
          <a:xfrm>
            <a:off x="2905279" y="163798"/>
            <a:ext cx="3888000" cy="651960"/>
            <a:chOff x="2905279" y="163798"/>
            <a:chExt cx="3888000" cy="65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BF6B4E-F15E-4A4C-BFD9-C5785D1B9FD0}"/>
                    </a:ext>
                  </a:extLst>
                </p14:cNvPr>
                <p14:cNvContentPartPr/>
                <p14:nvPr/>
              </p14:nvContentPartPr>
              <p14:xfrm>
                <a:off x="2905279" y="602998"/>
                <a:ext cx="16056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BF6B4E-F15E-4A4C-BFD9-C5785D1B9F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6279" y="594358"/>
                  <a:ext cx="178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36A4EC-3589-44CB-BC03-FB949F65416A}"/>
                    </a:ext>
                  </a:extLst>
                </p14:cNvPr>
                <p14:cNvContentPartPr/>
                <p14:nvPr/>
              </p14:nvContentPartPr>
              <p14:xfrm>
                <a:off x="3345559" y="163798"/>
                <a:ext cx="226440" cy="528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36A4EC-3589-44CB-BC03-FB949F6541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6559" y="155158"/>
                  <a:ext cx="2440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8C198F-7F57-4D57-8751-205A9A171551}"/>
                    </a:ext>
                  </a:extLst>
                </p14:cNvPr>
                <p14:cNvContentPartPr/>
                <p14:nvPr/>
              </p14:nvContentPartPr>
              <p14:xfrm>
                <a:off x="3227839" y="578878"/>
                <a:ext cx="216720" cy="1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8C198F-7F57-4D57-8751-205A9A1715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8839" y="570238"/>
                  <a:ext cx="234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779447-8C52-4805-A588-B8058AF29277}"/>
                    </a:ext>
                  </a:extLst>
                </p14:cNvPr>
                <p14:cNvContentPartPr/>
                <p14:nvPr/>
              </p14:nvContentPartPr>
              <p14:xfrm>
                <a:off x="3715999" y="479878"/>
                <a:ext cx="195120" cy="167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779447-8C52-4805-A588-B8058AF292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7359" y="470878"/>
                  <a:ext cx="212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315BF0-7ED3-4712-A430-B3E9673D3F26}"/>
                    </a:ext>
                  </a:extLst>
                </p14:cNvPr>
                <p14:cNvContentPartPr/>
                <p14:nvPr/>
              </p14:nvContentPartPr>
              <p14:xfrm>
                <a:off x="3917599" y="471238"/>
                <a:ext cx="194400" cy="21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315BF0-7ED3-4712-A430-B3E9673D3F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8599" y="462238"/>
                  <a:ext cx="212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713A1A-7BB6-464D-9048-DC612481A636}"/>
                    </a:ext>
                  </a:extLst>
                </p14:cNvPr>
                <p14:cNvContentPartPr/>
                <p14:nvPr/>
              </p14:nvContentPartPr>
              <p14:xfrm>
                <a:off x="4160959" y="459718"/>
                <a:ext cx="175320" cy="199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713A1A-7BB6-464D-9048-DC612481A63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52319" y="450718"/>
                  <a:ext cx="192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6CB5357-A2B2-4FED-B6ED-79752599E842}"/>
                    </a:ext>
                  </a:extLst>
                </p14:cNvPr>
                <p14:cNvContentPartPr/>
                <p14:nvPr/>
              </p14:nvContentPartPr>
              <p14:xfrm>
                <a:off x="4364719" y="504358"/>
                <a:ext cx="124200" cy="13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6CB5357-A2B2-4FED-B6ED-79752599E8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55719" y="495358"/>
                  <a:ext cx="141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2DA73D-C585-4F2A-8C4C-180A865F04B5}"/>
                    </a:ext>
                  </a:extLst>
                </p14:cNvPr>
                <p14:cNvContentPartPr/>
                <p14:nvPr/>
              </p14:nvContentPartPr>
              <p14:xfrm>
                <a:off x="4640119" y="408598"/>
                <a:ext cx="272880" cy="270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2DA73D-C585-4F2A-8C4C-180A865F04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31119" y="399598"/>
                  <a:ext cx="290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2FF7EA-8F3E-4B9C-9717-F30D9FE37A3D}"/>
                    </a:ext>
                  </a:extLst>
                </p14:cNvPr>
                <p14:cNvContentPartPr/>
                <p14:nvPr/>
              </p14:nvContentPartPr>
              <p14:xfrm>
                <a:off x="5114599" y="484198"/>
                <a:ext cx="201960" cy="53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2FF7EA-8F3E-4B9C-9717-F30D9FE37A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05959" y="475558"/>
                  <a:ext cx="219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A57E99-9DC9-4944-BF13-35899CAE14ED}"/>
                    </a:ext>
                  </a:extLst>
                </p14:cNvPr>
                <p14:cNvContentPartPr/>
                <p14:nvPr/>
              </p14:nvContentPartPr>
              <p14:xfrm>
                <a:off x="5132239" y="629278"/>
                <a:ext cx="237960" cy="3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A57E99-9DC9-4944-BF13-35899CAE14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23239" y="620278"/>
                  <a:ext cx="255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CAC36A-6C93-4B4F-B732-12BAF20215C6}"/>
                    </a:ext>
                  </a:extLst>
                </p14:cNvPr>
                <p14:cNvContentPartPr/>
                <p14:nvPr/>
              </p14:nvContentPartPr>
              <p14:xfrm>
                <a:off x="5605639" y="527758"/>
                <a:ext cx="300240" cy="5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CAC36A-6C93-4B4F-B732-12BAF20215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96999" y="519118"/>
                  <a:ext cx="317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FF4EE4-EC8F-4A91-9EA6-8D664C30BD5C}"/>
                    </a:ext>
                  </a:extLst>
                </p14:cNvPr>
                <p14:cNvContentPartPr/>
                <p14:nvPr/>
              </p14:nvContentPartPr>
              <p14:xfrm>
                <a:off x="5679079" y="407518"/>
                <a:ext cx="129960" cy="285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FF4EE4-EC8F-4A91-9EA6-8D664C30BD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70439" y="398878"/>
                  <a:ext cx="1476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C55AF3-0AE1-464D-BAF1-CD9A9E2DD75F}"/>
                    </a:ext>
                  </a:extLst>
                </p14:cNvPr>
                <p14:cNvContentPartPr/>
                <p14:nvPr/>
              </p14:nvContentPartPr>
              <p14:xfrm>
                <a:off x="5578999" y="738358"/>
                <a:ext cx="220320" cy="20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C55AF3-0AE1-464D-BAF1-CD9A9E2DD75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69999" y="729718"/>
                  <a:ext cx="237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C4E281-FAAD-4E35-8AF0-6B57A5C53BFD}"/>
                    </a:ext>
                  </a:extLst>
                </p14:cNvPr>
                <p14:cNvContentPartPr/>
                <p14:nvPr/>
              </p14:nvContentPartPr>
              <p14:xfrm>
                <a:off x="6017119" y="514078"/>
                <a:ext cx="231120" cy="227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C4E281-FAAD-4E35-8AF0-6B57A5C53B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08119" y="505438"/>
                  <a:ext cx="248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BDFC0A-43C0-431D-8BBA-71C7940DC253}"/>
                    </a:ext>
                  </a:extLst>
                </p14:cNvPr>
                <p14:cNvContentPartPr/>
                <p14:nvPr/>
              </p14:nvContentPartPr>
              <p14:xfrm>
                <a:off x="6372079" y="691918"/>
                <a:ext cx="21240" cy="38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BDFC0A-43C0-431D-8BBA-71C7940DC2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63079" y="682918"/>
                  <a:ext cx="38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8737A7-B35C-4A48-A43C-6849E2B25852}"/>
                    </a:ext>
                  </a:extLst>
                </p14:cNvPr>
                <p14:cNvContentPartPr/>
                <p14:nvPr/>
              </p14:nvContentPartPr>
              <p14:xfrm>
                <a:off x="6553879" y="470158"/>
                <a:ext cx="239400" cy="345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8737A7-B35C-4A48-A43C-6849E2B258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4879" y="461158"/>
                  <a:ext cx="25704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CE4389-86BC-416A-9C39-77943A3451C2}"/>
              </a:ext>
            </a:extLst>
          </p:cNvPr>
          <p:cNvGrpSpPr/>
          <p:nvPr/>
        </p:nvGrpSpPr>
        <p:grpSpPr>
          <a:xfrm>
            <a:off x="1244599" y="1105198"/>
            <a:ext cx="1051560" cy="444960"/>
            <a:chOff x="1244599" y="1105198"/>
            <a:chExt cx="105156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3904DC-F6C0-4A67-8FE8-A4894313BC27}"/>
                    </a:ext>
                  </a:extLst>
                </p14:cNvPr>
                <p14:cNvContentPartPr/>
                <p14:nvPr/>
              </p14:nvContentPartPr>
              <p14:xfrm>
                <a:off x="1244599" y="1105198"/>
                <a:ext cx="517680" cy="44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3904DC-F6C0-4A67-8FE8-A4894313BC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5959" y="1096198"/>
                  <a:ext cx="5353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94F900F-2138-4889-B367-ECF37CB44F2F}"/>
                    </a:ext>
                  </a:extLst>
                </p14:cNvPr>
                <p14:cNvContentPartPr/>
                <p14:nvPr/>
              </p14:nvContentPartPr>
              <p14:xfrm>
                <a:off x="1281679" y="1397518"/>
                <a:ext cx="185400" cy="37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94F900F-2138-4889-B367-ECF37CB44F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72679" y="1388518"/>
                  <a:ext cx="203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2068700-E385-4B55-9602-3FD4D71A85D5}"/>
                    </a:ext>
                  </a:extLst>
                </p14:cNvPr>
                <p14:cNvContentPartPr/>
                <p14:nvPr/>
              </p14:nvContentPartPr>
              <p14:xfrm>
                <a:off x="1572199" y="1376278"/>
                <a:ext cx="87480" cy="12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2068700-E385-4B55-9602-3FD4D71A85D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63199" y="1367638"/>
                  <a:ext cx="105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A69902-938E-4819-9673-D5CD7F8AEFA4}"/>
                    </a:ext>
                  </a:extLst>
                </p14:cNvPr>
                <p14:cNvContentPartPr/>
                <p14:nvPr/>
              </p14:nvContentPartPr>
              <p14:xfrm>
                <a:off x="1741399" y="1370158"/>
                <a:ext cx="171720" cy="113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A69902-938E-4819-9673-D5CD7F8AEF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32759" y="1361158"/>
                  <a:ext cx="189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C32825-2B39-4A4C-88DC-2281FC2BC5D1}"/>
                    </a:ext>
                  </a:extLst>
                </p14:cNvPr>
                <p14:cNvContentPartPr/>
                <p14:nvPr/>
              </p14:nvContentPartPr>
              <p14:xfrm>
                <a:off x="1972159" y="1160998"/>
                <a:ext cx="324000" cy="333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C32825-2B39-4A4C-88DC-2281FC2BC5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63159" y="1152358"/>
                  <a:ext cx="341640" cy="35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0FFAAA7-DD4B-4D39-B512-571F2055481C}"/>
                  </a:ext>
                </a:extLst>
              </p14:cNvPr>
              <p14:cNvContentPartPr/>
              <p14:nvPr/>
            </p14:nvContentPartPr>
            <p14:xfrm>
              <a:off x="2690719" y="1217518"/>
              <a:ext cx="396720" cy="236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0FFAAA7-DD4B-4D39-B512-571F205548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81719" y="1208518"/>
                <a:ext cx="414360" cy="2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353CCA8-BD3C-4C75-AC01-EADEFBFEE70D}"/>
              </a:ext>
            </a:extLst>
          </p:cNvPr>
          <p:cNvGrpSpPr/>
          <p:nvPr/>
        </p:nvGrpSpPr>
        <p:grpSpPr>
          <a:xfrm>
            <a:off x="3629239" y="917278"/>
            <a:ext cx="635040" cy="574200"/>
            <a:chOff x="3629239" y="917278"/>
            <a:chExt cx="63504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51F840-9AE9-423B-9FC5-6D2880BF22B3}"/>
                    </a:ext>
                  </a:extLst>
                </p14:cNvPr>
                <p14:cNvContentPartPr/>
                <p14:nvPr/>
              </p14:nvContentPartPr>
              <p14:xfrm>
                <a:off x="3667039" y="917278"/>
                <a:ext cx="338760" cy="574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D51F840-9AE9-423B-9FC5-6D2880BF22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58039" y="908278"/>
                  <a:ext cx="35640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DCB9E73-EEC3-4AA3-9947-08C423F5DE8A}"/>
                    </a:ext>
                  </a:extLst>
                </p14:cNvPr>
                <p14:cNvContentPartPr/>
                <p14:nvPr/>
              </p14:nvContentPartPr>
              <p14:xfrm>
                <a:off x="3629239" y="1343518"/>
                <a:ext cx="250920" cy="50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DCB9E73-EEC3-4AA3-9947-08C423F5DE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20599" y="1334878"/>
                  <a:ext cx="268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91E1B38-A266-4A94-B7B4-A3022C1D16F2}"/>
                    </a:ext>
                  </a:extLst>
                </p14:cNvPr>
                <p14:cNvContentPartPr/>
                <p14:nvPr/>
              </p14:nvContentPartPr>
              <p14:xfrm>
                <a:off x="3922639" y="1348558"/>
                <a:ext cx="82080" cy="73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91E1B38-A266-4A94-B7B4-A3022C1D16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13639" y="1339918"/>
                  <a:ext cx="99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6FC68A2-743A-47B6-9F79-CE88795BFAE5}"/>
                    </a:ext>
                  </a:extLst>
                </p14:cNvPr>
                <p14:cNvContentPartPr/>
                <p14:nvPr/>
              </p14:nvContentPartPr>
              <p14:xfrm>
                <a:off x="4112719" y="1288798"/>
                <a:ext cx="151560" cy="160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6FC68A2-743A-47B6-9F79-CE88795BFA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03719" y="1279798"/>
                  <a:ext cx="16920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13A54FF-A124-48F4-A7E1-691E00CB8CA1}"/>
                  </a:ext>
                </a:extLst>
              </p14:cNvPr>
              <p14:cNvContentPartPr/>
              <p14:nvPr/>
            </p14:nvContentPartPr>
            <p14:xfrm>
              <a:off x="4660639" y="1265038"/>
              <a:ext cx="131760" cy="119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13A54FF-A124-48F4-A7E1-691E00CB8CA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51639" y="1256398"/>
                <a:ext cx="14940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ABE8251-3F5C-4F9F-AEDE-B5E8D5F23938}"/>
              </a:ext>
            </a:extLst>
          </p:cNvPr>
          <p:cNvGrpSpPr/>
          <p:nvPr/>
        </p:nvGrpSpPr>
        <p:grpSpPr>
          <a:xfrm>
            <a:off x="5230879" y="1063438"/>
            <a:ext cx="744120" cy="319320"/>
            <a:chOff x="5230879" y="1063438"/>
            <a:chExt cx="7441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04D2A22-88C5-4CF4-9BEE-E8AE204394B4}"/>
                    </a:ext>
                  </a:extLst>
                </p14:cNvPr>
                <p14:cNvContentPartPr/>
                <p14:nvPr/>
              </p14:nvContentPartPr>
              <p14:xfrm>
                <a:off x="5230879" y="1086118"/>
                <a:ext cx="189720" cy="296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04D2A22-88C5-4CF4-9BEE-E8AE204394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21879" y="1077478"/>
                  <a:ext cx="2073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CA30BC3-A998-4EFB-9C21-AF4C9FA468A9}"/>
                    </a:ext>
                  </a:extLst>
                </p14:cNvPr>
                <p14:cNvContentPartPr/>
                <p14:nvPr/>
              </p14:nvContentPartPr>
              <p14:xfrm>
                <a:off x="5395759" y="1136158"/>
                <a:ext cx="156960" cy="218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CA30BC3-A998-4EFB-9C21-AF4C9FA468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86759" y="1127518"/>
                  <a:ext cx="174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3D57BE-6C09-45F2-A391-042482104C07}"/>
                    </a:ext>
                  </a:extLst>
                </p14:cNvPr>
                <p14:cNvContentPartPr/>
                <p14:nvPr/>
              </p14:nvContentPartPr>
              <p14:xfrm>
                <a:off x="5765839" y="1146238"/>
                <a:ext cx="188640" cy="179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3D57BE-6C09-45F2-A391-042482104C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56839" y="1137598"/>
                  <a:ext cx="206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DEAC02B-CF11-40AA-B5DD-74FA99DCCDE2}"/>
                    </a:ext>
                  </a:extLst>
                </p14:cNvPr>
                <p14:cNvContentPartPr/>
                <p14:nvPr/>
              </p14:nvContentPartPr>
              <p14:xfrm>
                <a:off x="5661799" y="1063438"/>
                <a:ext cx="126000" cy="96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DEAC02B-CF11-40AA-B5DD-74FA99DCCD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53159" y="1054438"/>
                  <a:ext cx="143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6735205-BE8D-408D-90A4-0389FB1EF53E}"/>
                    </a:ext>
                  </a:extLst>
                </p14:cNvPr>
                <p14:cNvContentPartPr/>
                <p14:nvPr/>
              </p14:nvContentPartPr>
              <p14:xfrm>
                <a:off x="5866639" y="1249918"/>
                <a:ext cx="108360" cy="11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735205-BE8D-408D-90A4-0389FB1EF5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57639" y="1240918"/>
                  <a:ext cx="1260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493DC9-9A8F-4F86-9ED2-B07635300B87}"/>
              </a:ext>
            </a:extLst>
          </p:cNvPr>
          <p:cNvGrpSpPr/>
          <p:nvPr/>
        </p:nvGrpSpPr>
        <p:grpSpPr>
          <a:xfrm>
            <a:off x="6365959" y="1109518"/>
            <a:ext cx="799560" cy="250920"/>
            <a:chOff x="6365959" y="1109518"/>
            <a:chExt cx="7995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DD4E17-F823-4A14-A3BF-E69C85A32A95}"/>
                    </a:ext>
                  </a:extLst>
                </p14:cNvPr>
                <p14:cNvContentPartPr/>
                <p14:nvPr/>
              </p14:nvContentPartPr>
              <p14:xfrm>
                <a:off x="6365959" y="1117078"/>
                <a:ext cx="201960" cy="218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DD4E17-F823-4A14-A3BF-E69C85A32A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56959" y="1108078"/>
                  <a:ext cx="219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87A974-4D38-4954-BDB1-AED0AA21D198}"/>
                    </a:ext>
                  </a:extLst>
                </p14:cNvPr>
                <p14:cNvContentPartPr/>
                <p14:nvPr/>
              </p14:nvContentPartPr>
              <p14:xfrm>
                <a:off x="6826039" y="1109518"/>
                <a:ext cx="120600" cy="205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87A974-4D38-4954-BDB1-AED0AA21D19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17039" y="1100518"/>
                  <a:ext cx="138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F5CB735-2F8E-4945-B2CD-552B7619487A}"/>
                    </a:ext>
                  </a:extLst>
                </p14:cNvPr>
                <p14:cNvContentPartPr/>
                <p14:nvPr/>
              </p14:nvContentPartPr>
              <p14:xfrm>
                <a:off x="6697159" y="1325158"/>
                <a:ext cx="331560" cy="3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F5CB735-2F8E-4945-B2CD-552B7619487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88519" y="1316518"/>
                  <a:ext cx="349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C6B4E2-A476-46DC-85DF-5F147C7121FF}"/>
                    </a:ext>
                  </a:extLst>
                </p14:cNvPr>
                <p14:cNvContentPartPr/>
                <p14:nvPr/>
              </p14:nvContentPartPr>
              <p14:xfrm>
                <a:off x="6709039" y="1132558"/>
                <a:ext cx="456480" cy="61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C6B4E2-A476-46DC-85DF-5F147C7121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00399" y="1123558"/>
                  <a:ext cx="47412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82A3AEB-D1F0-4858-ADDA-B0B38CDABB28}"/>
                  </a:ext>
                </a:extLst>
              </p14:cNvPr>
              <p14:cNvContentPartPr/>
              <p14:nvPr/>
            </p14:nvContentPartPr>
            <p14:xfrm>
              <a:off x="1205719" y="1915198"/>
              <a:ext cx="429840" cy="3387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82A3AEB-D1F0-4858-ADDA-B0B38CDABB2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97079" y="1906558"/>
                <a:ext cx="4474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1570FEB-D835-46E8-8D00-1F95CD000FF0}"/>
                  </a:ext>
                </a:extLst>
              </p14:cNvPr>
              <p14:cNvContentPartPr/>
              <p14:nvPr/>
            </p14:nvContentPartPr>
            <p14:xfrm>
              <a:off x="1173319" y="2111398"/>
              <a:ext cx="356760" cy="46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1570FEB-D835-46E8-8D00-1F95CD000FF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64319" y="2102758"/>
                <a:ext cx="3744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A7DA935-4E30-4E4B-A625-CF99BAC90EB1}"/>
                  </a:ext>
                </a:extLst>
              </p14:cNvPr>
              <p14:cNvContentPartPr/>
              <p14:nvPr/>
            </p14:nvContentPartPr>
            <p14:xfrm>
              <a:off x="1532239" y="2104558"/>
              <a:ext cx="297360" cy="177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A7DA935-4E30-4E4B-A625-CF99BAC90EB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523239" y="2095558"/>
                <a:ext cx="3150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190D26C-D8F2-412B-A21A-15AB796E1626}"/>
                  </a:ext>
                </a:extLst>
              </p14:cNvPr>
              <p14:cNvContentPartPr/>
              <p14:nvPr/>
            </p14:nvContentPartPr>
            <p14:xfrm>
              <a:off x="1804039" y="2058478"/>
              <a:ext cx="302040" cy="383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190D26C-D8F2-412B-A21A-15AB796E162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95039" y="2049838"/>
                <a:ext cx="3196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E82E24F-6A13-4DFC-B954-55BD8A9BC02B}"/>
                  </a:ext>
                </a:extLst>
              </p14:cNvPr>
              <p14:cNvContentPartPr/>
              <p14:nvPr/>
            </p14:nvContentPartPr>
            <p14:xfrm>
              <a:off x="2010679" y="2291758"/>
              <a:ext cx="202680" cy="184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E82E24F-6A13-4DFC-B954-55BD8A9BC02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02039" y="2283118"/>
                <a:ext cx="2203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F0D1E08-3458-415D-9F13-26B8C7EB264B}"/>
                  </a:ext>
                </a:extLst>
              </p14:cNvPr>
              <p14:cNvContentPartPr/>
              <p14:nvPr/>
            </p14:nvContentPartPr>
            <p14:xfrm>
              <a:off x="2370319" y="2130478"/>
              <a:ext cx="23400" cy="46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F0D1E08-3458-415D-9F13-26B8C7EB264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361319" y="2121478"/>
                <a:ext cx="4104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7C8A4926-47DE-4A0F-8926-1F0E06951AD9}"/>
              </a:ext>
            </a:extLst>
          </p:cNvPr>
          <p:cNvGrpSpPr/>
          <p:nvPr/>
        </p:nvGrpSpPr>
        <p:grpSpPr>
          <a:xfrm>
            <a:off x="2657239" y="1909798"/>
            <a:ext cx="705240" cy="914040"/>
            <a:chOff x="2657239" y="1909798"/>
            <a:chExt cx="705240" cy="9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067AA93-46A8-4DC6-ABC3-407A5EEB6F30}"/>
                    </a:ext>
                  </a:extLst>
                </p14:cNvPr>
                <p14:cNvContentPartPr/>
                <p14:nvPr/>
              </p14:nvContentPartPr>
              <p14:xfrm>
                <a:off x="2657239" y="1909798"/>
                <a:ext cx="285840" cy="302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067AA93-46A8-4DC6-ABC3-407A5EEB6F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48599" y="1901158"/>
                  <a:ext cx="303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180E5A-796E-446B-8676-769E8B650C2E}"/>
                    </a:ext>
                  </a:extLst>
                </p14:cNvPr>
                <p14:cNvContentPartPr/>
                <p14:nvPr/>
              </p14:nvContentPartPr>
              <p14:xfrm>
                <a:off x="2978719" y="2159998"/>
                <a:ext cx="24840" cy="44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180E5A-796E-446B-8676-769E8B650C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70079" y="2151358"/>
                  <a:ext cx="42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1CEA795-B1E3-4211-A732-75408FA8FDF0}"/>
                    </a:ext>
                  </a:extLst>
                </p14:cNvPr>
                <p14:cNvContentPartPr/>
                <p14:nvPr/>
              </p14:nvContentPartPr>
              <p14:xfrm>
                <a:off x="3186799" y="1951918"/>
                <a:ext cx="62280" cy="212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1CEA795-B1E3-4211-A732-75408FA8FD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77799" y="1943278"/>
                  <a:ext cx="79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113A4DE-CC59-4F0A-8581-FF1929E06A03}"/>
                    </a:ext>
                  </a:extLst>
                </p14:cNvPr>
                <p14:cNvContentPartPr/>
                <p14:nvPr/>
              </p14:nvContentPartPr>
              <p14:xfrm>
                <a:off x="2664799" y="2294998"/>
                <a:ext cx="619560" cy="95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113A4DE-CC59-4F0A-8581-FF1929E06A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56159" y="2286358"/>
                  <a:ext cx="637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12D8E4-A90E-40F4-9A4E-C1C25A359BD4}"/>
                    </a:ext>
                  </a:extLst>
                </p14:cNvPr>
                <p14:cNvContentPartPr/>
                <p14:nvPr/>
              </p14:nvContentPartPr>
              <p14:xfrm>
                <a:off x="2716639" y="2393278"/>
                <a:ext cx="645840" cy="430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12D8E4-A90E-40F4-9A4E-C1C25A359B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07639" y="2384278"/>
                  <a:ext cx="6634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374158-03E6-4883-90D2-70B6BD1EF11C}"/>
                    </a:ext>
                  </a:extLst>
                </p14:cNvPr>
                <p14:cNvContentPartPr/>
                <p14:nvPr/>
              </p14:nvContentPartPr>
              <p14:xfrm>
                <a:off x="2916079" y="2619358"/>
                <a:ext cx="2923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374158-03E6-4883-90D2-70B6BD1EF1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07439" y="2610358"/>
                  <a:ext cx="30996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CC015B-B928-4019-BBF6-5EDD996C9F96}"/>
              </a:ext>
            </a:extLst>
          </p:cNvPr>
          <p:cNvGrpSpPr/>
          <p:nvPr/>
        </p:nvGrpSpPr>
        <p:grpSpPr>
          <a:xfrm>
            <a:off x="3656239" y="2015998"/>
            <a:ext cx="1332720" cy="323280"/>
            <a:chOff x="3656239" y="2015998"/>
            <a:chExt cx="133272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BDE1D81-1FB3-4D87-A210-2BF4B4CFAFD9}"/>
                    </a:ext>
                  </a:extLst>
                </p14:cNvPr>
                <p14:cNvContentPartPr/>
                <p14:nvPr/>
              </p14:nvContentPartPr>
              <p14:xfrm>
                <a:off x="3667399" y="2150278"/>
                <a:ext cx="227160" cy="46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BDE1D81-1FB3-4D87-A210-2BF4B4CFAF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58759" y="2141638"/>
                  <a:ext cx="244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6ADCF5-77F3-4AB4-BD71-695406475D90}"/>
                    </a:ext>
                  </a:extLst>
                </p14:cNvPr>
                <p14:cNvContentPartPr/>
                <p14:nvPr/>
              </p14:nvContentPartPr>
              <p14:xfrm>
                <a:off x="3656239" y="2251798"/>
                <a:ext cx="241920" cy="53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6ADCF5-77F3-4AB4-BD71-695406475D9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47239" y="2242798"/>
                  <a:ext cx="259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FBDB38-998A-40F0-B625-3315919543C7}"/>
                    </a:ext>
                  </a:extLst>
                </p14:cNvPr>
                <p14:cNvContentPartPr/>
                <p14:nvPr/>
              </p14:nvContentPartPr>
              <p14:xfrm>
                <a:off x="4138639" y="2077918"/>
                <a:ext cx="248400" cy="216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FBDB38-998A-40F0-B625-3315919543C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29999" y="2068918"/>
                  <a:ext cx="266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D8D2DB5-532C-40BD-987E-C722ED336FAE}"/>
                    </a:ext>
                  </a:extLst>
                </p14:cNvPr>
                <p14:cNvContentPartPr/>
                <p14:nvPr/>
              </p14:nvContentPartPr>
              <p14:xfrm>
                <a:off x="4507999" y="2247118"/>
                <a:ext cx="17640" cy="41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D8D2DB5-532C-40BD-987E-C722ED336F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99359" y="2238478"/>
                  <a:ext cx="35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B7A79C-40B0-4D4E-8E26-2046545B6D4F}"/>
                    </a:ext>
                  </a:extLst>
                </p14:cNvPr>
                <p14:cNvContentPartPr/>
                <p14:nvPr/>
              </p14:nvContentPartPr>
              <p14:xfrm>
                <a:off x="4714999" y="2015998"/>
                <a:ext cx="273960" cy="323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B7A79C-40B0-4D4E-8E26-2046545B6D4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05999" y="2007358"/>
                  <a:ext cx="29160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B15D0F3-54E1-4A3D-A152-C397069C9894}"/>
              </a:ext>
            </a:extLst>
          </p:cNvPr>
          <p:cNvGrpSpPr/>
          <p:nvPr/>
        </p:nvGrpSpPr>
        <p:grpSpPr>
          <a:xfrm>
            <a:off x="1375127" y="3062953"/>
            <a:ext cx="4578480" cy="2264400"/>
            <a:chOff x="1375127" y="3062953"/>
            <a:chExt cx="4578480" cy="22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412E41B-3710-4B0A-8C75-B9DC9B493B1C}"/>
                    </a:ext>
                  </a:extLst>
                </p14:cNvPr>
                <p14:cNvContentPartPr/>
                <p14:nvPr/>
              </p14:nvContentPartPr>
              <p14:xfrm>
                <a:off x="1417247" y="3259153"/>
                <a:ext cx="147600" cy="247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412E41B-3710-4B0A-8C75-B9DC9B493B1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08607" y="3250513"/>
                  <a:ext cx="165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339AFA-3D26-4DC7-8FEE-0031FEE57771}"/>
                    </a:ext>
                  </a:extLst>
                </p14:cNvPr>
                <p14:cNvContentPartPr/>
                <p14:nvPr/>
              </p14:nvContentPartPr>
              <p14:xfrm>
                <a:off x="1601567" y="3420433"/>
                <a:ext cx="19800" cy="37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339AFA-3D26-4DC7-8FEE-0031FEE5777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92927" y="3411793"/>
                  <a:ext cx="37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81CF2B-8055-492C-AD76-72D1667CCBB1}"/>
                    </a:ext>
                  </a:extLst>
                </p14:cNvPr>
                <p14:cNvContentPartPr/>
                <p14:nvPr/>
              </p14:nvContentPartPr>
              <p14:xfrm>
                <a:off x="1742327" y="3235393"/>
                <a:ext cx="287640" cy="255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81CF2B-8055-492C-AD76-72D1667CCB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33327" y="3226753"/>
                  <a:ext cx="305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D9873F5-DE5A-4EE4-9796-D5FE8160C24D}"/>
                    </a:ext>
                  </a:extLst>
                </p14:cNvPr>
                <p14:cNvContentPartPr/>
                <p14:nvPr/>
              </p14:nvContentPartPr>
              <p14:xfrm>
                <a:off x="2125007" y="3200113"/>
                <a:ext cx="140040" cy="136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D9873F5-DE5A-4EE4-9796-D5FE8160C2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16007" y="3191473"/>
                  <a:ext cx="157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9560253-401D-40CB-B5D6-295E08E4E3DE}"/>
                    </a:ext>
                  </a:extLst>
                </p14:cNvPr>
                <p14:cNvContentPartPr/>
                <p14:nvPr/>
              </p14:nvContentPartPr>
              <p14:xfrm>
                <a:off x="2216807" y="3160873"/>
                <a:ext cx="86400" cy="271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9560253-401D-40CB-B5D6-295E08E4E3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08167" y="3151873"/>
                  <a:ext cx="104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B40ED9A-5AB8-4C6F-BA59-221CDE52341B}"/>
                    </a:ext>
                  </a:extLst>
                </p14:cNvPr>
                <p14:cNvContentPartPr/>
                <p14:nvPr/>
              </p14:nvContentPartPr>
              <p14:xfrm>
                <a:off x="2409407" y="3148273"/>
                <a:ext cx="249120" cy="282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B40ED9A-5AB8-4C6F-BA59-221CDE5234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00407" y="3139633"/>
                  <a:ext cx="266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912495F-69B2-417F-9C9B-C372C808E155}"/>
                    </a:ext>
                  </a:extLst>
                </p14:cNvPr>
                <p14:cNvContentPartPr/>
                <p14:nvPr/>
              </p14:nvContentPartPr>
              <p14:xfrm>
                <a:off x="2871287" y="3323593"/>
                <a:ext cx="15120" cy="64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912495F-69B2-417F-9C9B-C372C808E15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62647" y="3314593"/>
                  <a:ext cx="32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EE666F4-179A-4730-AFCD-1078253E51ED}"/>
                    </a:ext>
                  </a:extLst>
                </p14:cNvPr>
                <p14:cNvContentPartPr/>
                <p14:nvPr/>
              </p14:nvContentPartPr>
              <p14:xfrm>
                <a:off x="3133007" y="3116233"/>
                <a:ext cx="306360" cy="283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EE666F4-179A-4730-AFCD-1078253E51E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24007" y="3107233"/>
                  <a:ext cx="324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54ADF77-2A48-4F89-AEFB-83286EA5DF3A}"/>
                    </a:ext>
                  </a:extLst>
                </p14:cNvPr>
                <p14:cNvContentPartPr/>
                <p14:nvPr/>
              </p14:nvContentPartPr>
              <p14:xfrm>
                <a:off x="3451967" y="3293353"/>
                <a:ext cx="61560" cy="84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54ADF77-2A48-4F89-AEFB-83286EA5DF3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42967" y="3284713"/>
                  <a:ext cx="79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A5ACC1B-2F44-4E92-BE16-9125E7F54238}"/>
                    </a:ext>
                  </a:extLst>
                </p14:cNvPr>
                <p14:cNvContentPartPr/>
                <p14:nvPr/>
              </p14:nvContentPartPr>
              <p14:xfrm>
                <a:off x="3676247" y="3127393"/>
                <a:ext cx="69480" cy="244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A5ACC1B-2F44-4E92-BE16-9125E7F542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67607" y="3118393"/>
                  <a:ext cx="87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AFE3B44-3289-41B1-9122-3998D06D0479}"/>
                    </a:ext>
                  </a:extLst>
                </p14:cNvPr>
                <p14:cNvContentPartPr/>
                <p14:nvPr/>
              </p14:nvContentPartPr>
              <p14:xfrm>
                <a:off x="3157127" y="3519793"/>
                <a:ext cx="618480" cy="85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AFE3B44-3289-41B1-9122-3998D06D04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48487" y="3511153"/>
                  <a:ext cx="636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E988776-C7AE-49CD-90B0-E1529034C088}"/>
                    </a:ext>
                  </a:extLst>
                </p14:cNvPr>
                <p14:cNvContentPartPr/>
                <p14:nvPr/>
              </p14:nvContentPartPr>
              <p14:xfrm>
                <a:off x="3167567" y="3676033"/>
                <a:ext cx="478440" cy="338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E988776-C7AE-49CD-90B0-E1529034C0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58567" y="3667033"/>
                  <a:ext cx="496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BD333B5-A520-4370-AA19-CA44650A971E}"/>
                    </a:ext>
                  </a:extLst>
                </p14:cNvPr>
                <p14:cNvContentPartPr/>
                <p14:nvPr/>
              </p14:nvContentPartPr>
              <p14:xfrm>
                <a:off x="3338207" y="3812113"/>
                <a:ext cx="204840" cy="170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BD333B5-A520-4370-AA19-CA44650A971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29567" y="3803113"/>
                  <a:ext cx="222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DDBA996-53BD-453A-A400-A2C4E673FAF2}"/>
                    </a:ext>
                  </a:extLst>
                </p14:cNvPr>
                <p14:cNvContentPartPr/>
                <p14:nvPr/>
              </p14:nvContentPartPr>
              <p14:xfrm>
                <a:off x="3994487" y="3301273"/>
                <a:ext cx="130680" cy="39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DDBA996-53BD-453A-A400-A2C4E673FA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85847" y="3292633"/>
                  <a:ext cx="148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45C30F-E6FE-4569-A1CF-D383B6C0174F}"/>
                    </a:ext>
                  </a:extLst>
                </p14:cNvPr>
                <p14:cNvContentPartPr/>
                <p14:nvPr/>
              </p14:nvContentPartPr>
              <p14:xfrm>
                <a:off x="4007087" y="3409633"/>
                <a:ext cx="140040" cy="17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45C30F-E6FE-4569-A1CF-D383B6C0174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98087" y="3400993"/>
                  <a:ext cx="157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788E886-1981-4228-8D15-4ACA0643D296}"/>
                    </a:ext>
                  </a:extLst>
                </p14:cNvPr>
                <p14:cNvContentPartPr/>
                <p14:nvPr/>
              </p14:nvContentPartPr>
              <p14:xfrm>
                <a:off x="4383287" y="3310273"/>
                <a:ext cx="40680" cy="103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788E886-1981-4228-8D15-4ACA0643D2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74287" y="3301273"/>
                  <a:ext cx="58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F82EFB-BAEA-4D6A-933F-0622B64F4D60}"/>
                    </a:ext>
                  </a:extLst>
                </p14:cNvPr>
                <p14:cNvContentPartPr/>
                <p14:nvPr/>
              </p14:nvContentPartPr>
              <p14:xfrm>
                <a:off x="4560767" y="3062953"/>
                <a:ext cx="245160" cy="327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F82EFB-BAEA-4D6A-933F-0622B64F4D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51767" y="3054313"/>
                  <a:ext cx="2628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6B7353B-1F18-42B9-88B1-386DD6323A9F}"/>
                    </a:ext>
                  </a:extLst>
                </p14:cNvPr>
                <p14:cNvContentPartPr/>
                <p14:nvPr/>
              </p14:nvContentPartPr>
              <p14:xfrm>
                <a:off x="1375127" y="4613833"/>
                <a:ext cx="267840" cy="252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6B7353B-1F18-42B9-88B1-386DD6323A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66127" y="4605193"/>
                  <a:ext cx="285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5E80FC4-7519-4C07-A515-D8894016C4D9}"/>
                    </a:ext>
                  </a:extLst>
                </p14:cNvPr>
                <p14:cNvContentPartPr/>
                <p14:nvPr/>
              </p14:nvContentPartPr>
              <p14:xfrm>
                <a:off x="1768247" y="4652353"/>
                <a:ext cx="173160" cy="3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5E80FC4-7519-4C07-A515-D8894016C4D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59607" y="4643353"/>
                  <a:ext cx="190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3441E1F-53F7-4630-9911-7ADB2C56B8D2}"/>
                    </a:ext>
                  </a:extLst>
                </p14:cNvPr>
                <p14:cNvContentPartPr/>
                <p14:nvPr/>
              </p14:nvContentPartPr>
              <p14:xfrm>
                <a:off x="1759967" y="4773673"/>
                <a:ext cx="176400" cy="3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3441E1F-53F7-4630-9911-7ADB2C56B8D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51327" y="4764673"/>
                  <a:ext cx="194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5E15B90-781E-49D4-845B-C8B4F8C11109}"/>
                    </a:ext>
                  </a:extLst>
                </p14:cNvPr>
                <p14:cNvContentPartPr/>
                <p14:nvPr/>
              </p14:nvContentPartPr>
              <p14:xfrm>
                <a:off x="2512367" y="4496473"/>
                <a:ext cx="86040" cy="270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5E15B90-781E-49D4-845B-C8B4F8C111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03367" y="4487473"/>
                  <a:ext cx="1036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D4008C3-6E02-4190-B5E5-FC481CA9403D}"/>
                    </a:ext>
                  </a:extLst>
                </p14:cNvPr>
                <p14:cNvContentPartPr/>
                <p14:nvPr/>
              </p14:nvContentPartPr>
              <p14:xfrm>
                <a:off x="2684087" y="4662433"/>
                <a:ext cx="20880" cy="74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D4008C3-6E02-4190-B5E5-FC481CA9403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75087" y="4653793"/>
                  <a:ext cx="38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1CBAEE7-2646-40BC-9F39-EC8F1C1111D7}"/>
                    </a:ext>
                  </a:extLst>
                </p14:cNvPr>
                <p14:cNvContentPartPr/>
                <p14:nvPr/>
              </p14:nvContentPartPr>
              <p14:xfrm>
                <a:off x="2834567" y="4446433"/>
                <a:ext cx="281160" cy="289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1CBAEE7-2646-40BC-9F39-EC8F1C1111D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25567" y="4437433"/>
                  <a:ext cx="298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4BFDA49-7AF8-4C8F-9E19-8B74A76B5FC6}"/>
                    </a:ext>
                  </a:extLst>
                </p14:cNvPr>
                <p14:cNvContentPartPr/>
                <p14:nvPr/>
              </p14:nvContentPartPr>
              <p14:xfrm>
                <a:off x="3276287" y="4384873"/>
                <a:ext cx="130320" cy="198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4BFDA49-7AF8-4C8F-9E19-8B74A76B5F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67647" y="4375873"/>
                  <a:ext cx="147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CE1567E-FBEE-4F24-B4E9-C7DB6D68E69F}"/>
                    </a:ext>
                  </a:extLst>
                </p14:cNvPr>
                <p14:cNvContentPartPr/>
                <p14:nvPr/>
              </p14:nvContentPartPr>
              <p14:xfrm>
                <a:off x="3361607" y="4414033"/>
                <a:ext cx="108000" cy="322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CE1567E-FBEE-4F24-B4E9-C7DB6D68E69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52607" y="4405393"/>
                  <a:ext cx="125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F3388A6-D665-4476-B42D-A1978C3046E9}"/>
                    </a:ext>
                  </a:extLst>
                </p14:cNvPr>
                <p14:cNvContentPartPr/>
                <p14:nvPr/>
              </p14:nvContentPartPr>
              <p14:xfrm>
                <a:off x="3566807" y="4366873"/>
                <a:ext cx="267120" cy="367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F3388A6-D665-4476-B42D-A1978C3046E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57807" y="4357873"/>
                  <a:ext cx="2847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24DF0C4-D476-48FA-9C61-9D622D18D15E}"/>
                    </a:ext>
                  </a:extLst>
                </p14:cNvPr>
                <p14:cNvContentPartPr/>
                <p14:nvPr/>
              </p14:nvContentPartPr>
              <p14:xfrm>
                <a:off x="4035887" y="4339513"/>
                <a:ext cx="212760" cy="382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24DF0C4-D476-48FA-9C61-9D622D18D1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27247" y="4330513"/>
                  <a:ext cx="2304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BCE82BC-FE3B-4C4C-8815-52C6B756C6E7}"/>
                    </a:ext>
                  </a:extLst>
                </p14:cNvPr>
                <p14:cNvContentPartPr/>
                <p14:nvPr/>
              </p14:nvContentPartPr>
              <p14:xfrm>
                <a:off x="4239647" y="4370113"/>
                <a:ext cx="303120" cy="323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BCE82BC-FE3B-4C4C-8815-52C6B756C6E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31007" y="4361473"/>
                  <a:ext cx="320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175FB67-2BCB-460E-95E0-9299A0BDB5D6}"/>
                    </a:ext>
                  </a:extLst>
                </p14:cNvPr>
                <p14:cNvContentPartPr/>
                <p14:nvPr/>
              </p14:nvContentPartPr>
              <p14:xfrm>
                <a:off x="4570127" y="4606633"/>
                <a:ext cx="2628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175FB67-2BCB-460E-95E0-9299A0BDB5D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61487" y="4597993"/>
                  <a:ext cx="43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F1CE2A8-3224-4527-9ACD-2C94F41CF7F7}"/>
                    </a:ext>
                  </a:extLst>
                </p14:cNvPr>
                <p14:cNvContentPartPr/>
                <p14:nvPr/>
              </p14:nvContentPartPr>
              <p14:xfrm>
                <a:off x="4776767" y="4441393"/>
                <a:ext cx="61200" cy="199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F1CE2A8-3224-4527-9ACD-2C94F41CF7F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68127" y="4432393"/>
                  <a:ext cx="78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BF1CB1C-A409-453E-905F-3FD940B6C02C}"/>
                    </a:ext>
                  </a:extLst>
                </p14:cNvPr>
                <p14:cNvContentPartPr/>
                <p14:nvPr/>
              </p14:nvContentPartPr>
              <p14:xfrm>
                <a:off x="4971167" y="4278673"/>
                <a:ext cx="143280" cy="421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BF1CB1C-A409-453E-905F-3FD940B6C02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62527" y="4270033"/>
                  <a:ext cx="1609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75194F8-1948-4A3A-B18D-C7A76C2371A5}"/>
                    </a:ext>
                  </a:extLst>
                </p14:cNvPr>
                <p14:cNvContentPartPr/>
                <p14:nvPr/>
              </p14:nvContentPartPr>
              <p14:xfrm>
                <a:off x="3031127" y="4862233"/>
                <a:ext cx="1099080" cy="174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75194F8-1948-4A3A-B18D-C7A76C2371A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22127" y="4853233"/>
                  <a:ext cx="1116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BE0700D-07BB-4C6F-AB09-219D9C31F794}"/>
                    </a:ext>
                  </a:extLst>
                </p14:cNvPr>
                <p14:cNvContentPartPr/>
                <p14:nvPr/>
              </p14:nvContentPartPr>
              <p14:xfrm>
                <a:off x="3434687" y="5271193"/>
                <a:ext cx="24840" cy="56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BE0700D-07BB-4C6F-AB09-219D9C31F79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26047" y="5262193"/>
                  <a:ext cx="42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74B665C-620F-49EB-B17D-92A534EDC3F6}"/>
                    </a:ext>
                  </a:extLst>
                </p14:cNvPr>
                <p14:cNvContentPartPr/>
                <p14:nvPr/>
              </p14:nvContentPartPr>
              <p14:xfrm>
                <a:off x="3659327" y="5040073"/>
                <a:ext cx="280440" cy="269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74B665C-620F-49EB-B17D-92A534EDC3F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50327" y="5031073"/>
                  <a:ext cx="29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E3742DF-1EFB-454B-9D7F-76345208B83D}"/>
                    </a:ext>
                  </a:extLst>
                </p14:cNvPr>
                <p14:cNvContentPartPr/>
                <p14:nvPr/>
              </p14:nvContentPartPr>
              <p14:xfrm>
                <a:off x="2200607" y="4322953"/>
                <a:ext cx="280800" cy="979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E3742DF-1EFB-454B-9D7F-76345208B83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91607" y="4313953"/>
                  <a:ext cx="29844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B8A88C7-1DC2-4F5A-9BC7-68012710E7A3}"/>
                    </a:ext>
                  </a:extLst>
                </p14:cNvPr>
                <p14:cNvContentPartPr/>
                <p14:nvPr/>
              </p14:nvContentPartPr>
              <p14:xfrm>
                <a:off x="5110847" y="4216033"/>
                <a:ext cx="362520" cy="990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B8A88C7-1DC2-4F5A-9BC7-68012710E7A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02207" y="4207033"/>
                  <a:ext cx="38016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381E46F-00D9-4269-9062-EEE31B92AD45}"/>
                    </a:ext>
                  </a:extLst>
                </p14:cNvPr>
                <p14:cNvContentPartPr/>
                <p14:nvPr/>
              </p14:nvContentPartPr>
              <p14:xfrm>
                <a:off x="5575967" y="3987073"/>
                <a:ext cx="227160" cy="175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381E46F-00D9-4269-9062-EEE31B92AD4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66967" y="3978433"/>
                  <a:ext cx="244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48934F3-2B1A-47D5-A9D1-09E4CA0B97F2}"/>
                    </a:ext>
                  </a:extLst>
                </p14:cNvPr>
                <p14:cNvContentPartPr/>
                <p14:nvPr/>
              </p14:nvContentPartPr>
              <p14:xfrm>
                <a:off x="5731487" y="4509073"/>
                <a:ext cx="194400" cy="18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48934F3-2B1A-47D5-A9D1-09E4CA0B97F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22847" y="4500433"/>
                  <a:ext cx="212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3C4222D-1973-4D0C-B25C-0E2F25D54D84}"/>
                    </a:ext>
                  </a:extLst>
                </p14:cNvPr>
                <p14:cNvContentPartPr/>
                <p14:nvPr/>
              </p14:nvContentPartPr>
              <p14:xfrm>
                <a:off x="5775407" y="4611313"/>
                <a:ext cx="178200" cy="38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3C4222D-1973-4D0C-B25C-0E2F25D54D8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66767" y="4602313"/>
                  <a:ext cx="19584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0B07F3C-7DE6-4703-AA4B-59FDC353020F}"/>
                  </a:ext>
                </a:extLst>
              </p14:cNvPr>
              <p14:cNvContentPartPr/>
              <p14:nvPr/>
            </p14:nvContentPartPr>
            <p14:xfrm>
              <a:off x="7165032" y="4436414"/>
              <a:ext cx="4680" cy="61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0B07F3C-7DE6-4703-AA4B-59FDC353020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156392" y="4427414"/>
                <a:ext cx="2232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5C85E97-9FB2-4DFF-A363-F45ED5A31FE3}"/>
              </a:ext>
            </a:extLst>
          </p:cNvPr>
          <p:cNvGrpSpPr/>
          <p:nvPr/>
        </p:nvGrpSpPr>
        <p:grpSpPr>
          <a:xfrm>
            <a:off x="6214632" y="4353614"/>
            <a:ext cx="1562400" cy="408600"/>
            <a:chOff x="6214632" y="4353614"/>
            <a:chExt cx="156240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167D35-5E82-47BE-A5AE-318C9CB2C67F}"/>
                    </a:ext>
                  </a:extLst>
                </p14:cNvPr>
                <p14:cNvContentPartPr/>
                <p14:nvPr/>
              </p14:nvContentPartPr>
              <p14:xfrm>
                <a:off x="6214632" y="4491134"/>
                <a:ext cx="138600" cy="271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167D35-5E82-47BE-A5AE-318C9CB2C67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05632" y="4482494"/>
                  <a:ext cx="156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895C091-B548-41C3-904A-13DB8DA151E5}"/>
                    </a:ext>
                  </a:extLst>
                </p14:cNvPr>
                <p14:cNvContentPartPr/>
                <p14:nvPr/>
              </p14:nvContentPartPr>
              <p14:xfrm>
                <a:off x="6406872" y="4514534"/>
                <a:ext cx="218160" cy="232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895C091-B548-41C3-904A-13DB8DA151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97872" y="4505534"/>
                  <a:ext cx="2358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E8FAB34-C204-4E01-AD1F-5ADDF3B7958B}"/>
                    </a:ext>
                  </a:extLst>
                </p14:cNvPr>
                <p14:cNvContentPartPr/>
                <p14:nvPr/>
              </p14:nvContentPartPr>
              <p14:xfrm>
                <a:off x="6699552" y="4353614"/>
                <a:ext cx="240120" cy="387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E8FAB34-C204-4E01-AD1F-5ADDF3B7958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90552" y="4344974"/>
                  <a:ext cx="2577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BCD804-B3C3-4EF3-8FB5-FAD98EB587D0}"/>
                    </a:ext>
                  </a:extLst>
                </p14:cNvPr>
                <p14:cNvContentPartPr/>
                <p14:nvPr/>
              </p14:nvContentPartPr>
              <p14:xfrm>
                <a:off x="6911952" y="4693094"/>
                <a:ext cx="27720" cy="60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BCD804-B3C3-4EF3-8FB5-FAD98EB587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03312" y="4684094"/>
                  <a:ext cx="45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51EEFA8-AF9F-47C0-BCD2-626A56097F33}"/>
                    </a:ext>
                  </a:extLst>
                </p14:cNvPr>
                <p14:cNvContentPartPr/>
                <p14:nvPr/>
              </p14:nvContentPartPr>
              <p14:xfrm>
                <a:off x="7111752" y="4364414"/>
                <a:ext cx="206280" cy="363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51EEFA8-AF9F-47C0-BCD2-626A56097F3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102752" y="4355414"/>
                  <a:ext cx="2239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9D12B93-FDCD-4CBE-B235-F101111C2586}"/>
                    </a:ext>
                  </a:extLst>
                </p14:cNvPr>
                <p14:cNvContentPartPr/>
                <p14:nvPr/>
              </p14:nvContentPartPr>
              <p14:xfrm>
                <a:off x="7405152" y="4370534"/>
                <a:ext cx="371880" cy="356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9D12B93-FDCD-4CBE-B235-F101111C258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96152" y="4361534"/>
                  <a:ext cx="389520" cy="37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28B24BC-6729-4CFF-8EAB-1AEA9622990D}"/>
                  </a:ext>
                </a:extLst>
              </p14:cNvPr>
              <p14:cNvContentPartPr/>
              <p14:nvPr/>
            </p14:nvContentPartPr>
            <p14:xfrm>
              <a:off x="8095632" y="4207814"/>
              <a:ext cx="345960" cy="542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28B24BC-6729-4CFF-8EAB-1AEA9622990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086992" y="4199174"/>
                <a:ext cx="363600" cy="56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2B1C77C-C57A-4F13-9AE0-83541E8DB7F9}"/>
              </a:ext>
            </a:extLst>
          </p:cNvPr>
          <p:cNvGrpSpPr/>
          <p:nvPr/>
        </p:nvGrpSpPr>
        <p:grpSpPr>
          <a:xfrm>
            <a:off x="8880432" y="4355414"/>
            <a:ext cx="692280" cy="371520"/>
            <a:chOff x="8880432" y="4355414"/>
            <a:chExt cx="69228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D96AB56-4C3B-4752-9269-EBC884371C84}"/>
                    </a:ext>
                  </a:extLst>
                </p14:cNvPr>
                <p14:cNvContentPartPr/>
                <p14:nvPr/>
              </p14:nvContentPartPr>
              <p14:xfrm>
                <a:off x="8950272" y="4635494"/>
                <a:ext cx="24840" cy="1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D96AB56-4C3B-4752-9269-EBC884371C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41632" y="4626494"/>
                  <a:ext cx="42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0C4A74F-5CAD-4B90-83F0-DD4E5D206EA4}"/>
                    </a:ext>
                  </a:extLst>
                </p14:cNvPr>
                <p14:cNvContentPartPr/>
                <p14:nvPr/>
              </p14:nvContentPartPr>
              <p14:xfrm>
                <a:off x="8880432" y="4355414"/>
                <a:ext cx="187200" cy="362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0C4A74F-5CAD-4B90-83F0-DD4E5D206E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71792" y="4346414"/>
                  <a:ext cx="204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92C22AD-CEC9-418D-A80E-6AF3480F78E6}"/>
                    </a:ext>
                  </a:extLst>
                </p14:cNvPr>
                <p14:cNvContentPartPr/>
                <p14:nvPr/>
              </p14:nvContentPartPr>
              <p14:xfrm>
                <a:off x="9110472" y="4362974"/>
                <a:ext cx="146160" cy="294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92C22AD-CEC9-418D-A80E-6AF3480F78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01832" y="4354334"/>
                  <a:ext cx="163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00342AA-EC16-49FD-8AD0-34488EAD2284}"/>
                    </a:ext>
                  </a:extLst>
                </p14:cNvPr>
                <p14:cNvContentPartPr/>
                <p14:nvPr/>
              </p14:nvContentPartPr>
              <p14:xfrm>
                <a:off x="9439152" y="4406174"/>
                <a:ext cx="34200" cy="18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00342AA-EC16-49FD-8AD0-34488EAD228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30152" y="4397534"/>
                  <a:ext cx="5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3952F9-D5EC-4659-8A2D-36FEDDB75358}"/>
                    </a:ext>
                  </a:extLst>
                </p14:cNvPr>
                <p14:cNvContentPartPr/>
                <p14:nvPr/>
              </p14:nvContentPartPr>
              <p14:xfrm>
                <a:off x="9284712" y="4420214"/>
                <a:ext cx="288000" cy="306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3952F9-D5EC-4659-8A2D-36FEDDB7535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76072" y="4411574"/>
                  <a:ext cx="305640" cy="32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349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BA2BE6-A967-45D0-9664-23D5D44B53EF}"/>
              </a:ext>
            </a:extLst>
          </p:cNvPr>
          <p:cNvGrpSpPr/>
          <p:nvPr/>
        </p:nvGrpSpPr>
        <p:grpSpPr>
          <a:xfrm>
            <a:off x="289032" y="401174"/>
            <a:ext cx="523800" cy="304560"/>
            <a:chOff x="289032" y="401174"/>
            <a:chExt cx="52380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E6AE55-B15A-4E91-9D5C-07C2D55F25D0}"/>
                    </a:ext>
                  </a:extLst>
                </p14:cNvPr>
                <p14:cNvContentPartPr/>
                <p14:nvPr/>
              </p14:nvContentPartPr>
              <p14:xfrm>
                <a:off x="289032" y="401174"/>
                <a:ext cx="369720" cy="304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E6AE55-B15A-4E91-9D5C-07C2D55F25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0032" y="392174"/>
                  <a:ext cx="3873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94AAC82-1962-43A1-B1F8-1DDAF3EEC9AC}"/>
                    </a:ext>
                  </a:extLst>
                </p14:cNvPr>
                <p14:cNvContentPartPr/>
                <p14:nvPr/>
              </p14:nvContentPartPr>
              <p14:xfrm>
                <a:off x="783672" y="661814"/>
                <a:ext cx="29160" cy="15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94AAC82-1962-43A1-B1F8-1DDAF3EEC9A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5032" y="653174"/>
                  <a:ext cx="468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13C45C-C281-452C-9EE1-2053C73728C2}"/>
              </a:ext>
            </a:extLst>
          </p:cNvPr>
          <p:cNvGrpSpPr/>
          <p:nvPr/>
        </p:nvGrpSpPr>
        <p:grpSpPr>
          <a:xfrm>
            <a:off x="1458672" y="411254"/>
            <a:ext cx="1106280" cy="223920"/>
            <a:chOff x="1458672" y="411254"/>
            <a:chExt cx="110628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3A1138-9E98-4EAF-A506-7BA866E4F8A0}"/>
                    </a:ext>
                  </a:extLst>
                </p14:cNvPr>
                <p14:cNvContentPartPr/>
                <p14:nvPr/>
              </p14:nvContentPartPr>
              <p14:xfrm>
                <a:off x="1458672" y="411254"/>
                <a:ext cx="168480" cy="223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3A1138-9E98-4EAF-A506-7BA866E4F8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50032" y="402254"/>
                  <a:ext cx="186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555E3E-594E-4FA6-8F8D-532CBA8BB742}"/>
                    </a:ext>
                  </a:extLst>
                </p14:cNvPr>
                <p14:cNvContentPartPr/>
                <p14:nvPr/>
              </p14:nvContentPartPr>
              <p14:xfrm>
                <a:off x="1748472" y="447974"/>
                <a:ext cx="153360" cy="132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555E3E-594E-4FA6-8F8D-532CBA8BB7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39832" y="439334"/>
                  <a:ext cx="171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565381-B5ED-452D-AE0D-B45E45F56065}"/>
                    </a:ext>
                  </a:extLst>
                </p14:cNvPr>
                <p14:cNvContentPartPr/>
                <p14:nvPr/>
              </p14:nvContentPartPr>
              <p14:xfrm>
                <a:off x="1960872" y="480734"/>
                <a:ext cx="366840" cy="9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565381-B5ED-452D-AE0D-B45E45F560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2232" y="472094"/>
                  <a:ext cx="384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CC25D6-59EF-4368-9C57-5283FC984221}"/>
                    </a:ext>
                  </a:extLst>
                </p14:cNvPr>
                <p14:cNvContentPartPr/>
                <p14:nvPr/>
              </p14:nvContentPartPr>
              <p14:xfrm>
                <a:off x="2441112" y="447254"/>
                <a:ext cx="12384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CC25D6-59EF-4368-9C57-5283FC984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2472" y="438614"/>
                  <a:ext cx="14148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4115EE-0A64-457B-883A-A13AC4286C17}"/>
              </a:ext>
            </a:extLst>
          </p:cNvPr>
          <p:cNvGrpSpPr/>
          <p:nvPr/>
        </p:nvGrpSpPr>
        <p:grpSpPr>
          <a:xfrm>
            <a:off x="2993352" y="428894"/>
            <a:ext cx="441720" cy="178200"/>
            <a:chOff x="2993352" y="428894"/>
            <a:chExt cx="4417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1BF917A-8E7B-4815-B8CE-96036EBE7D40}"/>
                    </a:ext>
                  </a:extLst>
                </p14:cNvPr>
                <p14:cNvContentPartPr/>
                <p14:nvPr/>
              </p14:nvContentPartPr>
              <p14:xfrm>
                <a:off x="2993352" y="459494"/>
                <a:ext cx="174960" cy="14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1BF917A-8E7B-4815-B8CE-96036EBE7D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84712" y="450494"/>
                  <a:ext cx="192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DF3F77-5D35-493C-903F-649EC217B8BA}"/>
                    </a:ext>
                  </a:extLst>
                </p14:cNvPr>
                <p14:cNvContentPartPr/>
                <p14:nvPr/>
              </p14:nvContentPartPr>
              <p14:xfrm>
                <a:off x="3320952" y="428894"/>
                <a:ext cx="114120" cy="157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DF3F77-5D35-493C-903F-649EC217B8B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1952" y="420254"/>
                  <a:ext cx="13176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24C5DA-621D-4485-828E-470BD1B9D6BE}"/>
              </a:ext>
            </a:extLst>
          </p:cNvPr>
          <p:cNvGrpSpPr/>
          <p:nvPr/>
        </p:nvGrpSpPr>
        <p:grpSpPr>
          <a:xfrm>
            <a:off x="3802272" y="167174"/>
            <a:ext cx="3039120" cy="623880"/>
            <a:chOff x="3802272" y="167174"/>
            <a:chExt cx="3039120" cy="6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CA8019-FF6F-4330-8026-CF34DC582425}"/>
                    </a:ext>
                  </a:extLst>
                </p14:cNvPr>
                <p14:cNvContentPartPr/>
                <p14:nvPr/>
              </p14:nvContentPartPr>
              <p14:xfrm>
                <a:off x="3802272" y="467774"/>
                <a:ext cx="233640" cy="14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CA8019-FF6F-4330-8026-CF34DC5824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3632" y="459134"/>
                  <a:ext cx="251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E87C33-717D-44B1-988A-C175202CE3D8}"/>
                    </a:ext>
                  </a:extLst>
                </p14:cNvPr>
                <p14:cNvContentPartPr/>
                <p14:nvPr/>
              </p14:nvContentPartPr>
              <p14:xfrm>
                <a:off x="4025832" y="185534"/>
                <a:ext cx="228960" cy="37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E87C33-717D-44B1-988A-C175202CE3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16832" y="176534"/>
                  <a:ext cx="2466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81DAB2-330A-436B-8A09-479F98D6E762}"/>
                    </a:ext>
                  </a:extLst>
                </p14:cNvPr>
                <p14:cNvContentPartPr/>
                <p14:nvPr/>
              </p14:nvContentPartPr>
              <p14:xfrm>
                <a:off x="4244352" y="620774"/>
                <a:ext cx="162360" cy="17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81DAB2-330A-436B-8A09-479F98D6E7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35352" y="612134"/>
                  <a:ext cx="180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75B7A4-CAB0-461E-AB0B-2A6A7FBED405}"/>
                    </a:ext>
                  </a:extLst>
                </p14:cNvPr>
                <p14:cNvContentPartPr/>
                <p14:nvPr/>
              </p14:nvContentPartPr>
              <p14:xfrm>
                <a:off x="4605792" y="177614"/>
                <a:ext cx="275760" cy="46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75B7A4-CAB0-461E-AB0B-2A6A7FBED4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97152" y="168614"/>
                  <a:ext cx="29340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2E9E0E-0AD6-4E21-A531-4C0CF2D8A29D}"/>
                    </a:ext>
                  </a:extLst>
                </p14:cNvPr>
                <p14:cNvContentPartPr/>
                <p14:nvPr/>
              </p14:nvContentPartPr>
              <p14:xfrm>
                <a:off x="4918272" y="495854"/>
                <a:ext cx="226080" cy="132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2E9E0E-0AD6-4E21-A531-4C0CF2D8A2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09272" y="487214"/>
                  <a:ext cx="243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701A4C-EAE0-4121-AB01-5CA407FDC564}"/>
                    </a:ext>
                  </a:extLst>
                </p14:cNvPr>
                <p14:cNvContentPartPr/>
                <p14:nvPr/>
              </p14:nvContentPartPr>
              <p14:xfrm>
                <a:off x="5297352" y="167174"/>
                <a:ext cx="210240" cy="396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701A4C-EAE0-4121-AB01-5CA407FDC5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88352" y="158534"/>
                  <a:ext cx="2278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1F9875-A39E-40F3-B91F-0A6C191334C7}"/>
                    </a:ext>
                  </a:extLst>
                </p14:cNvPr>
                <p14:cNvContentPartPr/>
                <p14:nvPr/>
              </p14:nvContentPartPr>
              <p14:xfrm>
                <a:off x="5182872" y="363734"/>
                <a:ext cx="348840" cy="8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1F9875-A39E-40F3-B91F-0A6C191334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74232" y="354734"/>
                  <a:ext cx="366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6D007E-E41C-488B-AEE7-BE7C18EDBFB9}"/>
                    </a:ext>
                  </a:extLst>
                </p14:cNvPr>
                <p14:cNvContentPartPr/>
                <p14:nvPr/>
              </p14:nvContentPartPr>
              <p14:xfrm>
                <a:off x="5745552" y="330254"/>
                <a:ext cx="252000" cy="294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6D007E-E41C-488B-AEE7-BE7C18EDBF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36552" y="321254"/>
                  <a:ext cx="269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739EA2-E839-42E5-936D-15B695078186}"/>
                    </a:ext>
                  </a:extLst>
                </p14:cNvPr>
                <p14:cNvContentPartPr/>
                <p14:nvPr/>
              </p14:nvContentPartPr>
              <p14:xfrm>
                <a:off x="6075672" y="328094"/>
                <a:ext cx="283320" cy="313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739EA2-E839-42E5-936D-15B69507818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66672" y="319454"/>
                  <a:ext cx="300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51AFDD-D318-4B6D-A0A9-39D5606EECFE}"/>
                    </a:ext>
                  </a:extLst>
                </p14:cNvPr>
                <p14:cNvContentPartPr/>
                <p14:nvPr/>
              </p14:nvContentPartPr>
              <p14:xfrm>
                <a:off x="6586512" y="337094"/>
                <a:ext cx="177840" cy="21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51AFDD-D318-4B6D-A0A9-39D5606EEC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77872" y="328094"/>
                  <a:ext cx="195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3EA70D-2162-4FF4-995C-1CF0669A5F6F}"/>
                    </a:ext>
                  </a:extLst>
                </p14:cNvPr>
                <p14:cNvContentPartPr/>
                <p14:nvPr/>
              </p14:nvContentPartPr>
              <p14:xfrm>
                <a:off x="6515952" y="183734"/>
                <a:ext cx="132840" cy="147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3EA70D-2162-4FF4-995C-1CF0669A5F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06952" y="175094"/>
                  <a:ext cx="150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987D76-F729-44AA-8EE5-D653DC2E0EF1}"/>
                    </a:ext>
                  </a:extLst>
                </p14:cNvPr>
                <p14:cNvContentPartPr/>
                <p14:nvPr/>
              </p14:nvContentPartPr>
              <p14:xfrm>
                <a:off x="6707112" y="467774"/>
                <a:ext cx="134280" cy="15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987D76-F729-44AA-8EE5-D653DC2E0E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98472" y="459134"/>
                  <a:ext cx="15192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12E98F9-CFED-4083-AF81-146D3C638F26}"/>
              </a:ext>
            </a:extLst>
          </p:cNvPr>
          <p:cNvGrpSpPr/>
          <p:nvPr/>
        </p:nvGrpSpPr>
        <p:grpSpPr>
          <a:xfrm>
            <a:off x="1492512" y="1380734"/>
            <a:ext cx="783720" cy="246600"/>
            <a:chOff x="1492512" y="1380734"/>
            <a:chExt cx="78372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E7A58B-A4F4-4EE6-85FD-9E89E4A00BC6}"/>
                    </a:ext>
                  </a:extLst>
                </p14:cNvPr>
                <p14:cNvContentPartPr/>
                <p14:nvPr/>
              </p14:nvContentPartPr>
              <p14:xfrm>
                <a:off x="1492512" y="1380734"/>
                <a:ext cx="315000" cy="246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E7A58B-A4F4-4EE6-85FD-9E89E4A00B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83512" y="1372094"/>
                  <a:ext cx="332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DA5F4D-AE34-4613-928F-15A8A8CDC6E6}"/>
                    </a:ext>
                  </a:extLst>
                </p14:cNvPr>
                <p14:cNvContentPartPr/>
                <p14:nvPr/>
              </p14:nvContentPartPr>
              <p14:xfrm>
                <a:off x="2045112" y="1404134"/>
                <a:ext cx="111600" cy="2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DA5F4D-AE34-4613-928F-15A8A8CDC6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36472" y="1395494"/>
                  <a:ext cx="129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B6C836-4495-43AC-873D-537D7BAD39C1}"/>
                    </a:ext>
                  </a:extLst>
                </p14:cNvPr>
                <p14:cNvContentPartPr/>
                <p14:nvPr/>
              </p14:nvContentPartPr>
              <p14:xfrm>
                <a:off x="2027112" y="1503494"/>
                <a:ext cx="249120" cy="3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B6C836-4495-43AC-873D-537D7BAD39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18112" y="1494494"/>
                  <a:ext cx="26676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05524D3-5545-4D90-BC98-75DA7E626371}"/>
              </a:ext>
            </a:extLst>
          </p:cNvPr>
          <p:cNvGrpSpPr/>
          <p:nvPr/>
        </p:nvGrpSpPr>
        <p:grpSpPr>
          <a:xfrm>
            <a:off x="2725152" y="857518"/>
            <a:ext cx="6490207" cy="1570456"/>
            <a:chOff x="2725152" y="857518"/>
            <a:chExt cx="6490207" cy="15704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762F8A-3C99-404D-9962-5B9B6B5DEAA2}"/>
                    </a:ext>
                  </a:extLst>
                </p14:cNvPr>
                <p14:cNvContentPartPr/>
                <p14:nvPr/>
              </p14:nvContentPartPr>
              <p14:xfrm>
                <a:off x="2725152" y="1209374"/>
                <a:ext cx="314280" cy="59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762F8A-3C99-404D-9962-5B9B6B5DEA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16512" y="1200734"/>
                  <a:ext cx="33192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15BCAC-4780-4D31-9CDF-60A0A0367DA8}"/>
                    </a:ext>
                  </a:extLst>
                </p14:cNvPr>
                <p14:cNvContentPartPr/>
                <p14:nvPr/>
              </p14:nvContentPartPr>
              <p14:xfrm>
                <a:off x="3135912" y="1183094"/>
                <a:ext cx="380880" cy="31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15BCAC-4780-4D31-9CDF-60A0A0367D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26912" y="1174094"/>
                  <a:ext cx="3985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7EF806F-E2B6-48EB-8050-657EA5B2FFCD}"/>
                    </a:ext>
                  </a:extLst>
                </p14:cNvPr>
                <p14:cNvContentPartPr/>
                <p14:nvPr/>
              </p14:nvContentPartPr>
              <p14:xfrm>
                <a:off x="3103872" y="1366694"/>
                <a:ext cx="278280" cy="1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7EF806F-E2B6-48EB-8050-657EA5B2FF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94872" y="1358054"/>
                  <a:ext cx="295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F4114F-5A0C-43AB-8153-729789D5B15D}"/>
                    </a:ext>
                  </a:extLst>
                </p14:cNvPr>
                <p14:cNvContentPartPr/>
                <p14:nvPr/>
              </p14:nvContentPartPr>
              <p14:xfrm>
                <a:off x="3417432" y="1429334"/>
                <a:ext cx="277200" cy="147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F4114F-5A0C-43AB-8153-729789D5B15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08432" y="1420694"/>
                  <a:ext cx="294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87C412-8ED4-47BE-B45D-5BECB2521629}"/>
                    </a:ext>
                  </a:extLst>
                </p14:cNvPr>
                <p14:cNvContentPartPr/>
                <p14:nvPr/>
              </p14:nvContentPartPr>
              <p14:xfrm>
                <a:off x="3721992" y="1423934"/>
                <a:ext cx="209880" cy="316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87C412-8ED4-47BE-B45D-5BECB25216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12992" y="1414934"/>
                  <a:ext cx="227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3CB034-E0AF-4D93-9AFF-CE443C808EB0}"/>
                    </a:ext>
                  </a:extLst>
                </p14:cNvPr>
                <p14:cNvContentPartPr/>
                <p14:nvPr/>
              </p14:nvContentPartPr>
              <p14:xfrm>
                <a:off x="3904512" y="1586294"/>
                <a:ext cx="231120" cy="172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3CB034-E0AF-4D93-9AFF-CE443C808E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95512" y="1577654"/>
                  <a:ext cx="24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EA2AD9-D1AA-49BF-A38A-035BA05450FC}"/>
                    </a:ext>
                  </a:extLst>
                </p14:cNvPr>
                <p14:cNvContentPartPr/>
                <p14:nvPr/>
              </p14:nvContentPartPr>
              <p14:xfrm>
                <a:off x="4281072" y="1305494"/>
                <a:ext cx="139680" cy="16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EA2AD9-D1AA-49BF-A38A-035BA05450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2072" y="1296854"/>
                  <a:ext cx="157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3FCDECB-2A10-4EFE-8F1A-585EF849ABBA}"/>
                    </a:ext>
                  </a:extLst>
                </p14:cNvPr>
                <p14:cNvContentPartPr/>
                <p14:nvPr/>
              </p14:nvContentPartPr>
              <p14:xfrm>
                <a:off x="4234272" y="1326014"/>
                <a:ext cx="179280" cy="134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3FCDECB-2A10-4EFE-8F1A-585EF849AB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25272" y="1317014"/>
                  <a:ext cx="196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5BF991-54C5-45AD-AA93-46900003E277}"/>
                    </a:ext>
                  </a:extLst>
                </p14:cNvPr>
                <p14:cNvContentPartPr/>
                <p14:nvPr/>
              </p14:nvContentPartPr>
              <p14:xfrm>
                <a:off x="4636032" y="1189574"/>
                <a:ext cx="347400" cy="275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5BF991-54C5-45AD-AA93-46900003E27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27032" y="1180574"/>
                  <a:ext cx="365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0BD4DEA-F22D-45E5-9F42-02F6ED58CDE8}"/>
                    </a:ext>
                  </a:extLst>
                </p14:cNvPr>
                <p14:cNvContentPartPr/>
                <p14:nvPr/>
              </p14:nvContentPartPr>
              <p14:xfrm>
                <a:off x="5037792" y="1419254"/>
                <a:ext cx="16560" cy="60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0BD4DEA-F22D-45E5-9F42-02F6ED58CDE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28792" y="1410614"/>
                  <a:ext cx="34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5B952AB-E6D8-4002-9E3C-4A5910F722C4}"/>
                    </a:ext>
                  </a:extLst>
                </p14:cNvPr>
                <p14:cNvContentPartPr/>
                <p14:nvPr/>
              </p14:nvContentPartPr>
              <p14:xfrm>
                <a:off x="5280072" y="1236374"/>
                <a:ext cx="47160" cy="198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B952AB-E6D8-4002-9E3C-4A5910F722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71072" y="1227374"/>
                  <a:ext cx="64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3FDD7D9-330F-4CC7-A1BF-0CD718047AC7}"/>
                    </a:ext>
                  </a:extLst>
                </p14:cNvPr>
                <p14:cNvContentPartPr/>
                <p14:nvPr/>
              </p14:nvContentPartPr>
              <p14:xfrm>
                <a:off x="3445872" y="1932614"/>
                <a:ext cx="1127880" cy="142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3FDD7D9-330F-4CC7-A1BF-0CD718047AC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36872" y="1923974"/>
                  <a:ext cx="1145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AA41D5-2718-42E2-8A5A-7FB778274EBC}"/>
                    </a:ext>
                  </a:extLst>
                </p14:cNvPr>
                <p14:cNvContentPartPr/>
                <p14:nvPr/>
              </p14:nvContentPartPr>
              <p14:xfrm>
                <a:off x="3741432" y="2336534"/>
                <a:ext cx="29880" cy="63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AA41D5-2718-42E2-8A5A-7FB778274E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32432" y="2327534"/>
                  <a:ext cx="47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BEC31FF-5F4E-4F4C-A374-B9E79D0DFA9D}"/>
                    </a:ext>
                  </a:extLst>
                </p14:cNvPr>
                <p14:cNvContentPartPr/>
                <p14:nvPr/>
              </p14:nvContentPartPr>
              <p14:xfrm>
                <a:off x="4015752" y="2155814"/>
                <a:ext cx="226800" cy="272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BEC31FF-5F4E-4F4C-A374-B9E79D0DFA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07112" y="2147174"/>
                  <a:ext cx="2444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D933804-A845-40EF-8E4F-9E207DB30E23}"/>
                    </a:ext>
                  </a:extLst>
                </p14:cNvPr>
                <p14:cNvContentPartPr/>
                <p14:nvPr/>
              </p14:nvContentPartPr>
              <p14:xfrm>
                <a:off x="5332992" y="1114334"/>
                <a:ext cx="365040" cy="949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D933804-A845-40EF-8E4F-9E207DB30E2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24352" y="1105334"/>
                  <a:ext cx="38268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DBC9BC-AED6-44EE-A09E-8314471347C1}"/>
                    </a:ext>
                  </a:extLst>
                </p14:cNvPr>
                <p14:cNvContentPartPr/>
                <p14:nvPr/>
              </p14:nvContentPartPr>
              <p14:xfrm>
                <a:off x="5696232" y="915614"/>
                <a:ext cx="283680" cy="159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DBC9BC-AED6-44EE-A09E-8314471347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87232" y="906974"/>
                  <a:ext cx="301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A0E5B4-C16A-4F4F-9EDB-F9682988B55D}"/>
                    </a:ext>
                  </a:extLst>
                </p14:cNvPr>
                <p14:cNvContentPartPr/>
                <p14:nvPr/>
              </p14:nvContentPartPr>
              <p14:xfrm>
                <a:off x="5984232" y="1465334"/>
                <a:ext cx="162720" cy="18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A0E5B4-C16A-4F4F-9EDB-F9682988B55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75592" y="1456694"/>
                  <a:ext cx="180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732785-0BAA-4D63-A923-E155DD4CF870}"/>
                    </a:ext>
                  </a:extLst>
                </p14:cNvPr>
                <p14:cNvContentPartPr/>
                <p14:nvPr/>
              </p14:nvContentPartPr>
              <p14:xfrm>
                <a:off x="5994312" y="1637054"/>
                <a:ext cx="188640" cy="1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732785-0BAA-4D63-A923-E155DD4CF8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85672" y="1628414"/>
                  <a:ext cx="206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3EA229-7A65-4DB1-9BDE-B69521350503}"/>
                    </a:ext>
                  </a:extLst>
                </p14:cNvPr>
                <p14:cNvContentPartPr/>
                <p14:nvPr/>
              </p14:nvContentPartPr>
              <p14:xfrm>
                <a:off x="6795799" y="1416958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3EA229-7A65-4DB1-9BDE-B695213505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87159" y="14079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7AD469F-6262-4882-9DFD-5A4B371FECD4}"/>
                    </a:ext>
                  </a:extLst>
                </p14:cNvPr>
                <p14:cNvContentPartPr/>
                <p14:nvPr/>
              </p14:nvContentPartPr>
              <p14:xfrm>
                <a:off x="6760879" y="1339198"/>
                <a:ext cx="115200" cy="292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7AD469F-6262-4882-9DFD-5A4B371FECD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51879" y="1330198"/>
                  <a:ext cx="1328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E1AB056-4FAF-4C38-A827-1E7FC65B7BE5}"/>
                    </a:ext>
                  </a:extLst>
                </p14:cNvPr>
                <p14:cNvContentPartPr/>
                <p14:nvPr/>
              </p14:nvContentPartPr>
              <p14:xfrm>
                <a:off x="6945559" y="1553398"/>
                <a:ext cx="16560" cy="41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E1AB056-4FAF-4C38-A827-1E7FC65B7BE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36919" y="1544398"/>
                  <a:ext cx="34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EB4859-7124-48E8-ACA8-9CD605DB3FED}"/>
                    </a:ext>
                  </a:extLst>
                </p14:cNvPr>
                <p14:cNvContentPartPr/>
                <p14:nvPr/>
              </p14:nvContentPartPr>
              <p14:xfrm>
                <a:off x="7063999" y="1305358"/>
                <a:ext cx="217440" cy="267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EB4859-7124-48E8-ACA8-9CD605DB3F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55359" y="1296718"/>
                  <a:ext cx="235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54A846-7ECA-476F-B67E-16B467169E57}"/>
                    </a:ext>
                  </a:extLst>
                </p14:cNvPr>
                <p14:cNvContentPartPr/>
                <p14:nvPr/>
              </p14:nvContentPartPr>
              <p14:xfrm>
                <a:off x="7281079" y="1316878"/>
                <a:ext cx="263880" cy="207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54A846-7ECA-476F-B67E-16B467169E5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72439" y="1308238"/>
                  <a:ext cx="281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2BF25C-199C-498D-9D96-C8CCBD1CFB3C}"/>
                    </a:ext>
                  </a:extLst>
                </p14:cNvPr>
                <p14:cNvContentPartPr/>
                <p14:nvPr/>
              </p14:nvContentPartPr>
              <p14:xfrm>
                <a:off x="7675279" y="1362598"/>
                <a:ext cx="147600" cy="141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2BF25C-199C-498D-9D96-C8CCBD1CFB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66639" y="1353958"/>
                  <a:ext cx="165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ED99DC-2A9C-41B5-B299-B6E110138D5E}"/>
                    </a:ext>
                  </a:extLst>
                </p14:cNvPr>
                <p14:cNvContentPartPr/>
                <p14:nvPr/>
              </p14:nvContentPartPr>
              <p14:xfrm>
                <a:off x="7650439" y="1363318"/>
                <a:ext cx="177120" cy="144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ED99DC-2A9C-41B5-B299-B6E110138D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41799" y="1354678"/>
                  <a:ext cx="194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3E970E6-6BB8-4BD1-9976-FC84911DA4D3}"/>
                    </a:ext>
                  </a:extLst>
                </p14:cNvPr>
                <p14:cNvContentPartPr/>
                <p14:nvPr/>
              </p14:nvContentPartPr>
              <p14:xfrm>
                <a:off x="7933039" y="1256758"/>
                <a:ext cx="241560" cy="22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3E970E6-6BB8-4BD1-9976-FC84911DA4D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4039" y="1248118"/>
                  <a:ext cx="259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EA2FDA-A371-42F8-91E5-FC1141029492}"/>
                    </a:ext>
                  </a:extLst>
                </p14:cNvPr>
                <p14:cNvContentPartPr/>
                <p14:nvPr/>
              </p14:nvContentPartPr>
              <p14:xfrm>
                <a:off x="8216719" y="1426678"/>
                <a:ext cx="24120" cy="71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EA2FDA-A371-42F8-91E5-FC11410294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08079" y="1417678"/>
                  <a:ext cx="41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E2AB8D7-7B35-40C2-BB41-6BB5C5A3592C}"/>
                    </a:ext>
                  </a:extLst>
                </p14:cNvPr>
                <p14:cNvContentPartPr/>
                <p14:nvPr/>
              </p14:nvContentPartPr>
              <p14:xfrm>
                <a:off x="8422999" y="1290598"/>
                <a:ext cx="63360" cy="19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E2AB8D7-7B35-40C2-BB41-6BB5C5A359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13999" y="1281958"/>
                  <a:ext cx="81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CD02E76-CBCC-4CD6-A5CF-412E64387148}"/>
                    </a:ext>
                  </a:extLst>
                </p14:cNvPr>
                <p14:cNvContentPartPr/>
                <p14:nvPr/>
              </p14:nvContentPartPr>
              <p14:xfrm>
                <a:off x="6970039" y="1738438"/>
                <a:ext cx="1157760" cy="124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CD02E76-CBCC-4CD6-A5CF-412E643871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61039" y="1729438"/>
                  <a:ext cx="1175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7C54C86-ABE5-4C30-809D-9D15AA1468D9}"/>
                    </a:ext>
                  </a:extLst>
                </p14:cNvPr>
                <p14:cNvContentPartPr/>
                <p14:nvPr/>
              </p14:nvContentPartPr>
              <p14:xfrm>
                <a:off x="7326799" y="2136958"/>
                <a:ext cx="33120" cy="41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7C54C86-ABE5-4C30-809D-9D15AA1468D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18159" y="2127958"/>
                  <a:ext cx="50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C811A9C-34A0-4C58-99BD-F601631CDD10}"/>
                    </a:ext>
                  </a:extLst>
                </p14:cNvPr>
                <p14:cNvContentPartPr/>
                <p14:nvPr/>
              </p14:nvContentPartPr>
              <p14:xfrm>
                <a:off x="7532719" y="1966678"/>
                <a:ext cx="262440" cy="258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C811A9C-34A0-4C58-99BD-F601631CDD1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23719" y="1957678"/>
                  <a:ext cx="280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FD69758-451A-4A21-A699-6067385F01FC}"/>
                    </a:ext>
                  </a:extLst>
                </p14:cNvPr>
                <p14:cNvContentPartPr/>
                <p14:nvPr/>
              </p14:nvContentPartPr>
              <p14:xfrm>
                <a:off x="6394039" y="1243078"/>
                <a:ext cx="299520" cy="910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FD69758-451A-4A21-A699-6067385F01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85399" y="1234078"/>
                  <a:ext cx="317160" cy="9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D88574A-A1E5-4E0E-838A-A98B66555409}"/>
                    </a:ext>
                  </a:extLst>
                </p14:cNvPr>
                <p14:cNvContentPartPr/>
                <p14:nvPr/>
              </p14:nvContentPartPr>
              <p14:xfrm>
                <a:off x="8480599" y="1061998"/>
                <a:ext cx="433440" cy="937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D88574A-A1E5-4E0E-838A-A98B6655540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71599" y="1052998"/>
                  <a:ext cx="45108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384DAD-012D-4314-8A77-E5B543C3578A}"/>
                    </a:ext>
                  </a:extLst>
                </p14:cNvPr>
                <p14:cNvContentPartPr/>
                <p14:nvPr/>
              </p14:nvContentPartPr>
              <p14:xfrm>
                <a:off x="8905759" y="857518"/>
                <a:ext cx="309600" cy="230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384DAD-012D-4314-8A77-E5B543C357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96759" y="848878"/>
                  <a:ext cx="32724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557F7D-4BC9-4A50-9BA6-74E387298405}"/>
              </a:ext>
            </a:extLst>
          </p:cNvPr>
          <p:cNvGrpSpPr/>
          <p:nvPr/>
        </p:nvGrpSpPr>
        <p:grpSpPr>
          <a:xfrm>
            <a:off x="6016399" y="2904118"/>
            <a:ext cx="285120" cy="149400"/>
            <a:chOff x="6016399" y="2904118"/>
            <a:chExt cx="28512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34165A3-BB64-4FAB-B7D3-7E7D184FABDC}"/>
                    </a:ext>
                  </a:extLst>
                </p14:cNvPr>
                <p14:cNvContentPartPr/>
                <p14:nvPr/>
              </p14:nvContentPartPr>
              <p14:xfrm>
                <a:off x="6016399" y="2904118"/>
                <a:ext cx="200520" cy="35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34165A3-BB64-4FAB-B7D3-7E7D184FAB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07759" y="2895478"/>
                  <a:ext cx="218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9EEA339-7E08-4E49-9CBF-7F845A99FDC6}"/>
                    </a:ext>
                  </a:extLst>
                </p14:cNvPr>
                <p14:cNvContentPartPr/>
                <p14:nvPr/>
              </p14:nvContentPartPr>
              <p14:xfrm>
                <a:off x="6107119" y="3034798"/>
                <a:ext cx="194400" cy="18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9EEA339-7E08-4E49-9CBF-7F845A99FDC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98119" y="3026158"/>
                  <a:ext cx="2120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07F234D-581D-47BF-B158-E4659194ED78}"/>
              </a:ext>
            </a:extLst>
          </p:cNvPr>
          <p:cNvGrpSpPr/>
          <p:nvPr/>
        </p:nvGrpSpPr>
        <p:grpSpPr>
          <a:xfrm>
            <a:off x="6651079" y="2670118"/>
            <a:ext cx="2457720" cy="437400"/>
            <a:chOff x="6651079" y="2670118"/>
            <a:chExt cx="245772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F446AB1-EC1F-464F-9F28-CE1491338A6C}"/>
                    </a:ext>
                  </a:extLst>
                </p14:cNvPr>
                <p14:cNvContentPartPr/>
                <p14:nvPr/>
              </p14:nvContentPartPr>
              <p14:xfrm>
                <a:off x="6651079" y="2865958"/>
                <a:ext cx="121320" cy="241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F446AB1-EC1F-464F-9F28-CE1491338A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42079" y="2856958"/>
                  <a:ext cx="138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D54E3B1-6DDB-4D5C-9636-B37C527FED4E}"/>
                    </a:ext>
                  </a:extLst>
                </p14:cNvPr>
                <p14:cNvContentPartPr/>
                <p14:nvPr/>
              </p14:nvContentPartPr>
              <p14:xfrm>
                <a:off x="6870679" y="2801518"/>
                <a:ext cx="266760" cy="291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D54E3B1-6DDB-4D5C-9636-B37C527FED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62039" y="2792518"/>
                  <a:ext cx="284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79DA208-B266-43C7-9D64-9F47C92118FB}"/>
                    </a:ext>
                  </a:extLst>
                </p14:cNvPr>
                <p14:cNvContentPartPr/>
                <p14:nvPr/>
              </p14:nvContentPartPr>
              <p14:xfrm>
                <a:off x="7170559" y="2807278"/>
                <a:ext cx="309960" cy="25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79DA208-B266-43C7-9D64-9F47C92118F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61919" y="2798278"/>
                  <a:ext cx="327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E11D71A-4352-4F84-8280-04C5C32660A1}"/>
                    </a:ext>
                  </a:extLst>
                </p14:cNvPr>
                <p14:cNvContentPartPr/>
                <p14:nvPr/>
              </p14:nvContentPartPr>
              <p14:xfrm>
                <a:off x="7585999" y="2990878"/>
                <a:ext cx="51480" cy="5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E11D71A-4352-4F84-8280-04C5C32660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77359" y="2982238"/>
                  <a:ext cx="69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A267B95-4B48-4415-A708-03617F99C7B3}"/>
                    </a:ext>
                  </a:extLst>
                </p14:cNvPr>
                <p14:cNvContentPartPr/>
                <p14:nvPr/>
              </p14:nvContentPartPr>
              <p14:xfrm>
                <a:off x="7799119" y="2838958"/>
                <a:ext cx="92160" cy="18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A267B95-4B48-4415-A708-03617F99C7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90119" y="2830318"/>
                  <a:ext cx="109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89A0EE-0B3F-4E2F-8B67-F89D150E90A8}"/>
                    </a:ext>
                  </a:extLst>
                </p14:cNvPr>
                <p14:cNvContentPartPr/>
                <p14:nvPr/>
              </p14:nvContentPartPr>
              <p14:xfrm>
                <a:off x="7955359" y="2831038"/>
                <a:ext cx="155160" cy="210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89A0EE-0B3F-4E2F-8B67-F89D150E90A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46359" y="2822038"/>
                  <a:ext cx="172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D68217E-34B1-4EAB-8BA6-1DFF24EAEE25}"/>
                    </a:ext>
                  </a:extLst>
                </p14:cNvPr>
                <p14:cNvContentPartPr/>
                <p14:nvPr/>
              </p14:nvContentPartPr>
              <p14:xfrm>
                <a:off x="8287639" y="2770918"/>
                <a:ext cx="282240" cy="265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D68217E-34B1-4EAB-8BA6-1DFF24EAEE2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8999" y="2762278"/>
                  <a:ext cx="299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C05B178-082D-4BB4-BC9B-3352B5C1D893}"/>
                    </a:ext>
                  </a:extLst>
                </p14:cNvPr>
                <p14:cNvContentPartPr/>
                <p14:nvPr/>
              </p14:nvContentPartPr>
              <p14:xfrm>
                <a:off x="8782279" y="2670118"/>
                <a:ext cx="326520" cy="360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C05B178-082D-4BB4-BC9B-3352B5C1D89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73639" y="2661478"/>
                  <a:ext cx="34416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A7AF835-F22F-4872-BDBA-C022276CA168}"/>
              </a:ext>
            </a:extLst>
          </p:cNvPr>
          <p:cNvGrpSpPr/>
          <p:nvPr/>
        </p:nvGrpSpPr>
        <p:grpSpPr>
          <a:xfrm>
            <a:off x="9457639" y="2704678"/>
            <a:ext cx="812520" cy="394920"/>
            <a:chOff x="9457639" y="2704678"/>
            <a:chExt cx="81252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8BED94D-64DA-40B4-8814-7D0AB1BECB5F}"/>
                    </a:ext>
                  </a:extLst>
                </p14:cNvPr>
                <p14:cNvContentPartPr/>
                <p14:nvPr/>
              </p14:nvContentPartPr>
              <p14:xfrm>
                <a:off x="9457639" y="2737438"/>
                <a:ext cx="116280" cy="270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8BED94D-64DA-40B4-8814-7D0AB1BECB5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48639" y="2728438"/>
                  <a:ext cx="133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3D6DA0F-343B-497C-915E-177F3E9317F7}"/>
                    </a:ext>
                  </a:extLst>
                </p14:cNvPr>
                <p14:cNvContentPartPr/>
                <p14:nvPr/>
              </p14:nvContentPartPr>
              <p14:xfrm>
                <a:off x="9648439" y="2704678"/>
                <a:ext cx="312120" cy="284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3D6DA0F-343B-497C-915E-177F3E9317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39799" y="2695678"/>
                  <a:ext cx="329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C16B9C-55EA-4538-A9FA-18BFE86DA5BE}"/>
                    </a:ext>
                  </a:extLst>
                </p14:cNvPr>
                <p14:cNvContentPartPr/>
                <p14:nvPr/>
              </p14:nvContentPartPr>
              <p14:xfrm>
                <a:off x="9918439" y="2723038"/>
                <a:ext cx="351720" cy="376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C16B9C-55EA-4538-A9FA-18BFE86DA5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09439" y="2714038"/>
                  <a:ext cx="369360" cy="39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248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5898</TotalTime>
  <Words>7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STAT 50 Section 5.1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9</cp:revision>
  <dcterms:created xsi:type="dcterms:W3CDTF">2020-11-25T20:06:48Z</dcterms:created>
  <dcterms:modified xsi:type="dcterms:W3CDTF">2021-04-15T00:13:27Z</dcterms:modified>
</cp:coreProperties>
</file>